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</p:sldMasterIdLst>
  <p:sldIdLst>
    <p:sldId id="256" r:id="rId4"/>
    <p:sldId id="263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9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36A"/>
    <a:srgbClr val="5D9C7B"/>
    <a:srgbClr val="50916B"/>
    <a:srgbClr val="73A992"/>
    <a:srgbClr val="2C8365"/>
    <a:srgbClr val="DB003F"/>
    <a:srgbClr val="79AB42"/>
    <a:srgbClr val="467B9F"/>
    <a:srgbClr val="C3D8C1"/>
    <a:srgbClr val="EA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4" autoAdjust="0"/>
    <p:restoredTop sz="94660"/>
  </p:normalViewPr>
  <p:slideViewPr>
    <p:cSldViewPr snapToGrid="0" snapToObjects="1">
      <p:cViewPr>
        <p:scale>
          <a:sx n="41" d="100"/>
          <a:sy n="41" d="100"/>
        </p:scale>
        <p:origin x="-2560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0FF23-650A-4C40-B351-A4B6EEC0C4E0}" type="doc">
      <dgm:prSet loTypeId="urn:microsoft.com/office/officeart/2008/layout/HorizontalMultiLevelHierarchy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2A8D63C-F06D-0044-8FEB-BC4F921EAF6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NATIONALE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EFE2DBA-D509-EC41-8515-9AE488416B81}" type="parTrans" cxnId="{F1A4E68E-001A-6B46-BF62-C4B9801B04C1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91E97D4-771C-9A4D-B6AD-B22B22039E64}" type="sibTrans" cxnId="{F1A4E68E-001A-6B46-BF62-C4B9801B04C1}">
      <dgm:prSet/>
      <dgm:spPr/>
      <dgm:t>
        <a:bodyPr/>
        <a:lstStyle/>
        <a:p>
          <a:endParaRPr lang="fr-FR"/>
        </a:p>
      </dgm:t>
    </dgm:pt>
    <dgm:pt modelId="{6F200DE1-7DD9-EB4B-84C7-0FAFCD95D1F0}">
      <dgm:prSet phldrT="[Texte]" custT="1"/>
      <dgm:spPr/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JOURNÉES NATIONALES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A6C3A06C-90C5-EE4D-A17D-08FB4F80F8BC}" type="parTrans" cxnId="{032971DB-6F5A-CA4A-9DCB-8DCDBFBB9F8F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AF563151-2CBE-184A-9D21-2FA89FB5C6F2}" type="sibTrans" cxnId="{032971DB-6F5A-CA4A-9DCB-8DCDBFBB9F8F}">
      <dgm:prSet/>
      <dgm:spPr/>
      <dgm:t>
        <a:bodyPr/>
        <a:lstStyle/>
        <a:p>
          <a:endParaRPr lang="fr-FR"/>
        </a:p>
      </dgm:t>
    </dgm:pt>
    <dgm:pt modelId="{0C64FEE3-42B1-E64F-850C-4A109BBCE273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Journée de lancement (septembre)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C13507A5-1C73-9149-AB5F-8BF81260A3D5}" type="parTrans" cxnId="{7687B27B-1FA7-6748-9E7F-8050947B8060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14300C9-A037-8746-B20B-6C5C7C9C50E0}" type="sibTrans" cxnId="{7687B27B-1FA7-6748-9E7F-8050947B8060}">
      <dgm:prSet/>
      <dgm:spPr/>
      <dgm:t>
        <a:bodyPr/>
        <a:lstStyle/>
        <a:p>
          <a:endParaRPr lang="fr-FR"/>
        </a:p>
      </dgm:t>
    </dgm:pt>
    <dgm:pt modelId="{10A38C37-2B24-534E-80A8-05E10A4367CD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Journée des correspondants (février)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7C3BB4F2-832B-7E40-982B-F866FC718AAE}" type="parTrans" cxnId="{5955D69F-D9BF-2A42-A55B-369C5FF406BC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77B3D5A4-6110-304F-B2D8-29C9E85A146A}" type="sibTrans" cxnId="{5955D69F-D9BF-2A42-A55B-369C5FF406BC}">
      <dgm:prSet/>
      <dgm:spPr/>
      <dgm:t>
        <a:bodyPr/>
        <a:lstStyle/>
        <a:p>
          <a:endParaRPr lang="fr-FR"/>
        </a:p>
      </dgm:t>
    </dgm:pt>
    <dgm:pt modelId="{96EB787E-100B-ED4D-9944-F1F1E1C5E9F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32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CONVENTION COORDINATION</a:t>
          </a:r>
          <a:endParaRPr lang="fr-FR" sz="32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49553B0-7534-C541-B714-D44905148F9C}" type="parTrans" cxnId="{ACE2F5A2-EAA3-1941-87DF-C582F091B333}">
      <dgm:prSet/>
      <dgm:spPr/>
      <dgm:t>
        <a:bodyPr/>
        <a:lstStyle/>
        <a:p>
          <a:endParaRPr lang="fr-FR"/>
        </a:p>
      </dgm:t>
    </dgm:pt>
    <dgm:pt modelId="{08E46AC4-2091-0F4C-B017-2E6A2321BEF0}" type="sibTrans" cxnId="{ACE2F5A2-EAA3-1941-87DF-C582F091B333}">
      <dgm:prSet/>
      <dgm:spPr/>
      <dgm:t>
        <a:bodyPr/>
        <a:lstStyle/>
        <a:p>
          <a:endParaRPr lang="fr-FR"/>
        </a:p>
      </dgm:t>
    </dgm:pt>
    <dgm:pt modelId="{D0527FC4-9265-3540-836F-D0A3A5E16D70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GROUPE POLITIQUE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DBC77DD7-6EEF-944F-8F28-10B0A8C2DAB7}" type="sibTrans" cxnId="{BA2196BC-EBC9-6040-A13A-07B42CA26D35}">
      <dgm:prSet/>
      <dgm:spPr/>
      <dgm:t>
        <a:bodyPr/>
        <a:lstStyle/>
        <a:p>
          <a:endParaRPr lang="fr-FR"/>
        </a:p>
      </dgm:t>
    </dgm:pt>
    <dgm:pt modelId="{29941A04-8D48-E143-8394-35C0A47719D8}" type="parTrans" cxnId="{BA2196BC-EBC9-6040-A13A-07B42CA26D35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84B28704-B429-984E-9701-7B7DC695C804}" type="pres">
      <dgm:prSet presAssocID="{86F0FF23-650A-4C40-B351-A4B6EEC0C4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814799-58A6-FF43-A28F-A0F4D05A453D}" type="pres">
      <dgm:prSet presAssocID="{96EB787E-100B-ED4D-9944-F1F1E1C5E9F4}" presName="root1" presStyleCnt="0"/>
      <dgm:spPr/>
    </dgm:pt>
    <dgm:pt modelId="{7BB10929-01DE-624E-B003-4B9676D64D33}" type="pres">
      <dgm:prSet presAssocID="{96EB787E-100B-ED4D-9944-F1F1E1C5E9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82E8E9-7060-D648-A349-960B08316CC6}" type="pres">
      <dgm:prSet presAssocID="{96EB787E-100B-ED4D-9944-F1F1E1C5E9F4}" presName="level2hierChild" presStyleCnt="0"/>
      <dgm:spPr/>
    </dgm:pt>
    <dgm:pt modelId="{8C915D29-A03D-FB4A-B9D1-A24E07A56547}" type="pres">
      <dgm:prSet presAssocID="{29941A04-8D48-E143-8394-35C0A47719D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98D81213-5662-4A47-94D0-60693EFEE7CF}" type="pres">
      <dgm:prSet presAssocID="{29941A04-8D48-E143-8394-35C0A47719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91BE0353-70E6-D241-9DF6-61D7B3DDF5A7}" type="pres">
      <dgm:prSet presAssocID="{D0527FC4-9265-3540-836F-D0A3A5E16D70}" presName="root2" presStyleCnt="0"/>
      <dgm:spPr/>
    </dgm:pt>
    <dgm:pt modelId="{48B3C4DA-500F-204B-885D-9EAFD0A7225E}" type="pres">
      <dgm:prSet presAssocID="{D0527FC4-9265-3540-836F-D0A3A5E16D70}" presName="LevelTwoTextNode" presStyleLbl="node2" presStyleIdx="0" presStyleCnt="3" custScaleX="157671" custScaleY="79011" custLinFactNeighborX="0" custLinFactNeighborY="-366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7BD48C-6DC3-3246-AD1A-C8C95733ADA8}" type="pres">
      <dgm:prSet presAssocID="{D0527FC4-9265-3540-836F-D0A3A5E16D70}" presName="level3hierChild" presStyleCnt="0"/>
      <dgm:spPr/>
    </dgm:pt>
    <dgm:pt modelId="{A379B146-BCA1-0A49-8139-4CA7A9017546}" type="pres">
      <dgm:prSet presAssocID="{5EFE2DBA-D509-EC41-8515-9AE488416B81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F89EECFD-C1E9-2D4F-95B1-E3B427F6521E}" type="pres">
      <dgm:prSet presAssocID="{5EFE2DBA-D509-EC41-8515-9AE488416B81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B8D034C-317B-0948-B854-FF7B0F530CA6}" type="pres">
      <dgm:prSet presAssocID="{C2A8D63C-F06D-0044-8FEB-BC4F921EAF64}" presName="root2" presStyleCnt="0"/>
      <dgm:spPr/>
    </dgm:pt>
    <dgm:pt modelId="{2733EFFB-7945-5F48-9D7E-B58122A31DD9}" type="pres">
      <dgm:prSet presAssocID="{C2A8D63C-F06D-0044-8FEB-BC4F921EAF64}" presName="LevelTwoTextNode" presStyleLbl="node2" presStyleIdx="1" presStyleCnt="3" custScaleX="157695" custScaleY="79011" custLinFactNeighborY="-168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05E48E-765A-314F-B39E-5393B8981317}" type="pres">
      <dgm:prSet presAssocID="{C2A8D63C-F06D-0044-8FEB-BC4F921EAF64}" presName="level3hierChild" presStyleCnt="0"/>
      <dgm:spPr/>
    </dgm:pt>
    <dgm:pt modelId="{D7CE2EFB-F4A2-F245-BFA2-F108C7501D48}" type="pres">
      <dgm:prSet presAssocID="{A6C3A06C-90C5-EE4D-A17D-08FB4F80F8BC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1BFB400-7141-B24B-859A-DACDFCBA483A}" type="pres">
      <dgm:prSet presAssocID="{A6C3A06C-90C5-EE4D-A17D-08FB4F80F8BC}" presName="connTx" presStyleLbl="parChTrans1D2" presStyleIdx="2" presStyleCnt="3"/>
      <dgm:spPr/>
      <dgm:t>
        <a:bodyPr/>
        <a:lstStyle/>
        <a:p>
          <a:endParaRPr lang="fr-FR"/>
        </a:p>
      </dgm:t>
    </dgm:pt>
    <dgm:pt modelId="{4CB60F76-852A-4643-8EE0-F87B3B5E17A5}" type="pres">
      <dgm:prSet presAssocID="{6F200DE1-7DD9-EB4B-84C7-0FAFCD95D1F0}" presName="root2" presStyleCnt="0"/>
      <dgm:spPr/>
    </dgm:pt>
    <dgm:pt modelId="{68B0B78B-0816-A842-864C-A304B26F4ADC}" type="pres">
      <dgm:prSet presAssocID="{6F200DE1-7DD9-EB4B-84C7-0FAFCD95D1F0}" presName="LevelTwoTextNode" presStyleLbl="node2" presStyleIdx="2" presStyleCnt="3" custScaleY="863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598F2F0-B8C3-8A43-84D0-54120A934117}" type="pres">
      <dgm:prSet presAssocID="{6F200DE1-7DD9-EB4B-84C7-0FAFCD95D1F0}" presName="level3hierChild" presStyleCnt="0"/>
      <dgm:spPr/>
    </dgm:pt>
    <dgm:pt modelId="{98103C61-190F-DB44-9846-038221E0FB28}" type="pres">
      <dgm:prSet presAssocID="{C13507A5-1C73-9149-AB5F-8BF81260A3D5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C386F59E-5610-2649-8785-578B44990C63}" type="pres">
      <dgm:prSet presAssocID="{C13507A5-1C73-9149-AB5F-8BF81260A3D5}" presName="connTx" presStyleLbl="parChTrans1D3" presStyleIdx="0" presStyleCnt="2"/>
      <dgm:spPr/>
      <dgm:t>
        <a:bodyPr/>
        <a:lstStyle/>
        <a:p>
          <a:endParaRPr lang="fr-FR"/>
        </a:p>
      </dgm:t>
    </dgm:pt>
    <dgm:pt modelId="{1C48AC21-CF24-8449-8A03-59F0E08C8970}" type="pres">
      <dgm:prSet presAssocID="{0C64FEE3-42B1-E64F-850C-4A109BBCE273}" presName="root2" presStyleCnt="0"/>
      <dgm:spPr/>
    </dgm:pt>
    <dgm:pt modelId="{56914C49-55CA-A948-BA09-4A23573801CA}" type="pres">
      <dgm:prSet presAssocID="{0C64FEE3-42B1-E64F-850C-4A109BBCE273}" presName="LevelTwoTextNode" presStyleLbl="node3" presStyleIdx="0" presStyleCnt="2" custScaleX="89917" custScaleY="74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E0A533-859A-6346-B879-73CD0ED59165}" type="pres">
      <dgm:prSet presAssocID="{0C64FEE3-42B1-E64F-850C-4A109BBCE273}" presName="level3hierChild" presStyleCnt="0"/>
      <dgm:spPr/>
    </dgm:pt>
    <dgm:pt modelId="{32456A9C-CC67-AE47-B2B1-1683AAE7B6F5}" type="pres">
      <dgm:prSet presAssocID="{7C3BB4F2-832B-7E40-982B-F866FC718AAE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987D39F1-CFF5-AC42-B851-A1BC43738C9A}" type="pres">
      <dgm:prSet presAssocID="{7C3BB4F2-832B-7E40-982B-F866FC718AAE}" presName="connTx" presStyleLbl="parChTrans1D3" presStyleIdx="1" presStyleCnt="2"/>
      <dgm:spPr/>
      <dgm:t>
        <a:bodyPr/>
        <a:lstStyle/>
        <a:p>
          <a:endParaRPr lang="fr-FR"/>
        </a:p>
      </dgm:t>
    </dgm:pt>
    <dgm:pt modelId="{3FEB06FF-1DFA-1E40-865B-306EDC18153B}" type="pres">
      <dgm:prSet presAssocID="{10A38C37-2B24-534E-80A8-05E10A4367CD}" presName="root2" presStyleCnt="0"/>
      <dgm:spPr/>
    </dgm:pt>
    <dgm:pt modelId="{12841BE0-2F93-C646-B5C7-1413E7DC3FC9}" type="pres">
      <dgm:prSet presAssocID="{10A38C37-2B24-534E-80A8-05E10A4367CD}" presName="LevelTwoTextNode" presStyleLbl="node3" presStyleIdx="1" presStyleCnt="2" custScaleX="89917" custScaleY="74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7E4DC-8553-D044-8AA6-C3E9A7DCA54F}" type="pres">
      <dgm:prSet presAssocID="{10A38C37-2B24-534E-80A8-05E10A4367CD}" presName="level3hierChild" presStyleCnt="0"/>
      <dgm:spPr/>
    </dgm:pt>
  </dgm:ptLst>
  <dgm:cxnLst>
    <dgm:cxn modelId="{D27B1AB6-C63D-8D41-86D8-1361CAA822F3}" type="presOf" srcId="{10A38C37-2B24-534E-80A8-05E10A4367CD}" destId="{12841BE0-2F93-C646-B5C7-1413E7DC3FC9}" srcOrd="0" destOrd="0" presId="urn:microsoft.com/office/officeart/2008/layout/HorizontalMultiLevelHierarchy"/>
    <dgm:cxn modelId="{D15DE26D-58CD-5E41-9AEC-1E1E9F2C199A}" type="presOf" srcId="{C13507A5-1C73-9149-AB5F-8BF81260A3D5}" destId="{C386F59E-5610-2649-8785-578B44990C63}" srcOrd="1" destOrd="0" presId="urn:microsoft.com/office/officeart/2008/layout/HorizontalMultiLevelHierarchy"/>
    <dgm:cxn modelId="{9DEFB098-EDA5-3842-A3FD-C24EEAB36B7A}" type="presOf" srcId="{6F200DE1-7DD9-EB4B-84C7-0FAFCD95D1F0}" destId="{68B0B78B-0816-A842-864C-A304B26F4ADC}" srcOrd="0" destOrd="0" presId="urn:microsoft.com/office/officeart/2008/layout/HorizontalMultiLevelHierarchy"/>
    <dgm:cxn modelId="{F1A4E68E-001A-6B46-BF62-C4B9801B04C1}" srcId="{96EB787E-100B-ED4D-9944-F1F1E1C5E9F4}" destId="{C2A8D63C-F06D-0044-8FEB-BC4F921EAF64}" srcOrd="1" destOrd="0" parTransId="{5EFE2DBA-D509-EC41-8515-9AE488416B81}" sibTransId="{091E97D4-771C-9A4D-B6AD-B22B22039E64}"/>
    <dgm:cxn modelId="{5955D69F-D9BF-2A42-A55B-369C5FF406BC}" srcId="{6F200DE1-7DD9-EB4B-84C7-0FAFCD95D1F0}" destId="{10A38C37-2B24-534E-80A8-05E10A4367CD}" srcOrd="1" destOrd="0" parTransId="{7C3BB4F2-832B-7E40-982B-F866FC718AAE}" sibTransId="{77B3D5A4-6110-304F-B2D8-29C9E85A146A}"/>
    <dgm:cxn modelId="{25C0D5CA-A295-3E42-B2E9-B0D47C5BAF47}" type="presOf" srcId="{7C3BB4F2-832B-7E40-982B-F866FC718AAE}" destId="{32456A9C-CC67-AE47-B2B1-1683AAE7B6F5}" srcOrd="0" destOrd="0" presId="urn:microsoft.com/office/officeart/2008/layout/HorizontalMultiLevelHierarchy"/>
    <dgm:cxn modelId="{52FD8501-7974-394C-B2FB-9A58144410CF}" type="presOf" srcId="{0C64FEE3-42B1-E64F-850C-4A109BBCE273}" destId="{56914C49-55CA-A948-BA09-4A23573801CA}" srcOrd="0" destOrd="0" presId="urn:microsoft.com/office/officeart/2008/layout/HorizontalMultiLevelHierarchy"/>
    <dgm:cxn modelId="{F30CFE1D-A811-8B46-BD04-6821504B397D}" type="presOf" srcId="{A6C3A06C-90C5-EE4D-A17D-08FB4F80F8BC}" destId="{D1BFB400-7141-B24B-859A-DACDFCBA483A}" srcOrd="1" destOrd="0" presId="urn:microsoft.com/office/officeart/2008/layout/HorizontalMultiLevelHierarchy"/>
    <dgm:cxn modelId="{D1B3EAA2-2570-8F41-A2CC-BE365B94C5BA}" type="presOf" srcId="{86F0FF23-650A-4C40-B351-A4B6EEC0C4E0}" destId="{84B28704-B429-984E-9701-7B7DC695C804}" srcOrd="0" destOrd="0" presId="urn:microsoft.com/office/officeart/2008/layout/HorizontalMultiLevelHierarchy"/>
    <dgm:cxn modelId="{0E59E906-6BC4-DB42-8AE5-3FC27C817FB1}" type="presOf" srcId="{D0527FC4-9265-3540-836F-D0A3A5E16D70}" destId="{48B3C4DA-500F-204B-885D-9EAFD0A7225E}" srcOrd="0" destOrd="0" presId="urn:microsoft.com/office/officeart/2008/layout/HorizontalMultiLevelHierarchy"/>
    <dgm:cxn modelId="{2B2D1B91-F639-8B4D-A21D-BCA21DB3C374}" type="presOf" srcId="{A6C3A06C-90C5-EE4D-A17D-08FB4F80F8BC}" destId="{D7CE2EFB-F4A2-F245-BFA2-F108C7501D48}" srcOrd="0" destOrd="0" presId="urn:microsoft.com/office/officeart/2008/layout/HorizontalMultiLevelHierarchy"/>
    <dgm:cxn modelId="{D189B2A1-1D50-D44D-9270-C13264CDFA99}" type="presOf" srcId="{29941A04-8D48-E143-8394-35C0A47719D8}" destId="{98D81213-5662-4A47-94D0-60693EFEE7CF}" srcOrd="1" destOrd="0" presId="urn:microsoft.com/office/officeart/2008/layout/HorizontalMultiLevelHierarchy"/>
    <dgm:cxn modelId="{A3A1F206-D2C2-604E-926D-47F7CAA667A2}" type="presOf" srcId="{29941A04-8D48-E143-8394-35C0A47719D8}" destId="{8C915D29-A03D-FB4A-B9D1-A24E07A56547}" srcOrd="0" destOrd="0" presId="urn:microsoft.com/office/officeart/2008/layout/HorizontalMultiLevelHierarchy"/>
    <dgm:cxn modelId="{7687B27B-1FA7-6748-9E7F-8050947B8060}" srcId="{6F200DE1-7DD9-EB4B-84C7-0FAFCD95D1F0}" destId="{0C64FEE3-42B1-E64F-850C-4A109BBCE273}" srcOrd="0" destOrd="0" parTransId="{C13507A5-1C73-9149-AB5F-8BF81260A3D5}" sibTransId="{614300C9-A037-8746-B20B-6C5C7C9C50E0}"/>
    <dgm:cxn modelId="{637E40C0-D4A4-EB40-A236-6BF72A50596A}" type="presOf" srcId="{C2A8D63C-F06D-0044-8FEB-BC4F921EAF64}" destId="{2733EFFB-7945-5F48-9D7E-B58122A31DD9}" srcOrd="0" destOrd="0" presId="urn:microsoft.com/office/officeart/2008/layout/HorizontalMultiLevelHierarchy"/>
    <dgm:cxn modelId="{2920BB70-4062-E441-AF0B-C98A68597EF9}" type="presOf" srcId="{5EFE2DBA-D509-EC41-8515-9AE488416B81}" destId="{F89EECFD-C1E9-2D4F-95B1-E3B427F6521E}" srcOrd="1" destOrd="0" presId="urn:microsoft.com/office/officeart/2008/layout/HorizontalMultiLevelHierarchy"/>
    <dgm:cxn modelId="{032971DB-6F5A-CA4A-9DCB-8DCDBFBB9F8F}" srcId="{96EB787E-100B-ED4D-9944-F1F1E1C5E9F4}" destId="{6F200DE1-7DD9-EB4B-84C7-0FAFCD95D1F0}" srcOrd="2" destOrd="0" parTransId="{A6C3A06C-90C5-EE4D-A17D-08FB4F80F8BC}" sibTransId="{AF563151-2CBE-184A-9D21-2FA89FB5C6F2}"/>
    <dgm:cxn modelId="{ACE2F5A2-EAA3-1941-87DF-C582F091B333}" srcId="{86F0FF23-650A-4C40-B351-A4B6EEC0C4E0}" destId="{96EB787E-100B-ED4D-9944-F1F1E1C5E9F4}" srcOrd="0" destOrd="0" parTransId="{549553B0-7534-C541-B714-D44905148F9C}" sibTransId="{08E46AC4-2091-0F4C-B017-2E6A2321BEF0}"/>
    <dgm:cxn modelId="{6AC92323-82CD-9D45-BCCD-B1150C61C24E}" type="presOf" srcId="{C13507A5-1C73-9149-AB5F-8BF81260A3D5}" destId="{98103C61-190F-DB44-9846-038221E0FB28}" srcOrd="0" destOrd="0" presId="urn:microsoft.com/office/officeart/2008/layout/HorizontalMultiLevelHierarchy"/>
    <dgm:cxn modelId="{A20B8D2C-ED15-014B-98E2-47562179D8B2}" type="presOf" srcId="{96EB787E-100B-ED4D-9944-F1F1E1C5E9F4}" destId="{7BB10929-01DE-624E-B003-4B9676D64D33}" srcOrd="0" destOrd="0" presId="urn:microsoft.com/office/officeart/2008/layout/HorizontalMultiLevelHierarchy"/>
    <dgm:cxn modelId="{BA2196BC-EBC9-6040-A13A-07B42CA26D35}" srcId="{96EB787E-100B-ED4D-9944-F1F1E1C5E9F4}" destId="{D0527FC4-9265-3540-836F-D0A3A5E16D70}" srcOrd="0" destOrd="0" parTransId="{29941A04-8D48-E143-8394-35C0A47719D8}" sibTransId="{DBC77DD7-6EEF-944F-8F28-10B0A8C2DAB7}"/>
    <dgm:cxn modelId="{123C5863-DE86-A04B-8F1C-97F014042B51}" type="presOf" srcId="{5EFE2DBA-D509-EC41-8515-9AE488416B81}" destId="{A379B146-BCA1-0A49-8139-4CA7A9017546}" srcOrd="0" destOrd="0" presId="urn:microsoft.com/office/officeart/2008/layout/HorizontalMultiLevelHierarchy"/>
    <dgm:cxn modelId="{24039DEC-560F-F94F-AFDA-4C17C0175148}" type="presOf" srcId="{7C3BB4F2-832B-7E40-982B-F866FC718AAE}" destId="{987D39F1-CFF5-AC42-B851-A1BC43738C9A}" srcOrd="1" destOrd="0" presId="urn:microsoft.com/office/officeart/2008/layout/HorizontalMultiLevelHierarchy"/>
    <dgm:cxn modelId="{929D6306-9638-644E-9B47-6CE8C565E2EE}" type="presParOf" srcId="{84B28704-B429-984E-9701-7B7DC695C804}" destId="{D5814799-58A6-FF43-A28F-A0F4D05A453D}" srcOrd="0" destOrd="0" presId="urn:microsoft.com/office/officeart/2008/layout/HorizontalMultiLevelHierarchy"/>
    <dgm:cxn modelId="{C1B95574-3A38-9F4C-B859-61EBF0B68AD6}" type="presParOf" srcId="{D5814799-58A6-FF43-A28F-A0F4D05A453D}" destId="{7BB10929-01DE-624E-B003-4B9676D64D33}" srcOrd="0" destOrd="0" presId="urn:microsoft.com/office/officeart/2008/layout/HorizontalMultiLevelHierarchy"/>
    <dgm:cxn modelId="{30BF851C-19D3-9A47-80C9-4E03D0FA06DC}" type="presParOf" srcId="{D5814799-58A6-FF43-A28F-A0F4D05A453D}" destId="{D082E8E9-7060-D648-A349-960B08316CC6}" srcOrd="1" destOrd="0" presId="urn:microsoft.com/office/officeart/2008/layout/HorizontalMultiLevelHierarchy"/>
    <dgm:cxn modelId="{C3345AFE-1749-E04B-AD29-D2A4F18126D7}" type="presParOf" srcId="{D082E8E9-7060-D648-A349-960B08316CC6}" destId="{8C915D29-A03D-FB4A-B9D1-A24E07A56547}" srcOrd="0" destOrd="0" presId="urn:microsoft.com/office/officeart/2008/layout/HorizontalMultiLevelHierarchy"/>
    <dgm:cxn modelId="{2E9CA502-3AA7-2E40-AE85-1D34E4D4A43F}" type="presParOf" srcId="{8C915D29-A03D-FB4A-B9D1-A24E07A56547}" destId="{98D81213-5662-4A47-94D0-60693EFEE7CF}" srcOrd="0" destOrd="0" presId="urn:microsoft.com/office/officeart/2008/layout/HorizontalMultiLevelHierarchy"/>
    <dgm:cxn modelId="{0996BD34-EF33-A84C-AA25-A63B512550D4}" type="presParOf" srcId="{D082E8E9-7060-D648-A349-960B08316CC6}" destId="{91BE0353-70E6-D241-9DF6-61D7B3DDF5A7}" srcOrd="1" destOrd="0" presId="urn:microsoft.com/office/officeart/2008/layout/HorizontalMultiLevelHierarchy"/>
    <dgm:cxn modelId="{EC87DFE9-A8A7-2240-AC72-5CBBCF1547AA}" type="presParOf" srcId="{91BE0353-70E6-D241-9DF6-61D7B3DDF5A7}" destId="{48B3C4DA-500F-204B-885D-9EAFD0A7225E}" srcOrd="0" destOrd="0" presId="urn:microsoft.com/office/officeart/2008/layout/HorizontalMultiLevelHierarchy"/>
    <dgm:cxn modelId="{86C25809-C8B9-704B-8D62-783BBC3A0305}" type="presParOf" srcId="{91BE0353-70E6-D241-9DF6-61D7B3DDF5A7}" destId="{8F7BD48C-6DC3-3246-AD1A-C8C95733ADA8}" srcOrd="1" destOrd="0" presId="urn:microsoft.com/office/officeart/2008/layout/HorizontalMultiLevelHierarchy"/>
    <dgm:cxn modelId="{E46F6B27-9857-7348-8715-50F5CD78B8A2}" type="presParOf" srcId="{D082E8E9-7060-D648-A349-960B08316CC6}" destId="{A379B146-BCA1-0A49-8139-4CA7A9017546}" srcOrd="2" destOrd="0" presId="urn:microsoft.com/office/officeart/2008/layout/HorizontalMultiLevelHierarchy"/>
    <dgm:cxn modelId="{A2A0960C-B5F7-F44D-BBD7-84254996D869}" type="presParOf" srcId="{A379B146-BCA1-0A49-8139-4CA7A9017546}" destId="{F89EECFD-C1E9-2D4F-95B1-E3B427F6521E}" srcOrd="0" destOrd="0" presId="urn:microsoft.com/office/officeart/2008/layout/HorizontalMultiLevelHierarchy"/>
    <dgm:cxn modelId="{57ECBE85-E24D-B64A-9747-A1C8C56837E4}" type="presParOf" srcId="{D082E8E9-7060-D648-A349-960B08316CC6}" destId="{2B8D034C-317B-0948-B854-FF7B0F530CA6}" srcOrd="3" destOrd="0" presId="urn:microsoft.com/office/officeart/2008/layout/HorizontalMultiLevelHierarchy"/>
    <dgm:cxn modelId="{1375086B-3182-7E4C-83F6-1A889BC8AEA5}" type="presParOf" srcId="{2B8D034C-317B-0948-B854-FF7B0F530CA6}" destId="{2733EFFB-7945-5F48-9D7E-B58122A31DD9}" srcOrd="0" destOrd="0" presId="urn:microsoft.com/office/officeart/2008/layout/HorizontalMultiLevelHierarchy"/>
    <dgm:cxn modelId="{4D8D5DF8-F38D-6F4F-A1AC-0D10568C1A77}" type="presParOf" srcId="{2B8D034C-317B-0948-B854-FF7B0F530CA6}" destId="{2705E48E-765A-314F-B39E-5393B8981317}" srcOrd="1" destOrd="0" presId="urn:microsoft.com/office/officeart/2008/layout/HorizontalMultiLevelHierarchy"/>
    <dgm:cxn modelId="{DA791C01-8AB8-7D40-A366-9FA8D2F484D2}" type="presParOf" srcId="{D082E8E9-7060-D648-A349-960B08316CC6}" destId="{D7CE2EFB-F4A2-F245-BFA2-F108C7501D48}" srcOrd="4" destOrd="0" presId="urn:microsoft.com/office/officeart/2008/layout/HorizontalMultiLevelHierarchy"/>
    <dgm:cxn modelId="{56192897-F933-8642-AD72-6E13C5F81735}" type="presParOf" srcId="{D7CE2EFB-F4A2-F245-BFA2-F108C7501D48}" destId="{D1BFB400-7141-B24B-859A-DACDFCBA483A}" srcOrd="0" destOrd="0" presId="urn:microsoft.com/office/officeart/2008/layout/HorizontalMultiLevelHierarchy"/>
    <dgm:cxn modelId="{6A2CAB06-E5BF-A74E-8DBD-7256A52FAF62}" type="presParOf" srcId="{D082E8E9-7060-D648-A349-960B08316CC6}" destId="{4CB60F76-852A-4643-8EE0-F87B3B5E17A5}" srcOrd="5" destOrd="0" presId="urn:microsoft.com/office/officeart/2008/layout/HorizontalMultiLevelHierarchy"/>
    <dgm:cxn modelId="{7381D453-5C11-6A4D-8AF1-4A32810677B2}" type="presParOf" srcId="{4CB60F76-852A-4643-8EE0-F87B3B5E17A5}" destId="{68B0B78B-0816-A842-864C-A304B26F4ADC}" srcOrd="0" destOrd="0" presId="urn:microsoft.com/office/officeart/2008/layout/HorizontalMultiLevelHierarchy"/>
    <dgm:cxn modelId="{D8E27D86-94AA-B040-830B-E36C04DB820A}" type="presParOf" srcId="{4CB60F76-852A-4643-8EE0-F87B3B5E17A5}" destId="{1598F2F0-B8C3-8A43-84D0-54120A934117}" srcOrd="1" destOrd="0" presId="urn:microsoft.com/office/officeart/2008/layout/HorizontalMultiLevelHierarchy"/>
    <dgm:cxn modelId="{E7C2E209-EDC5-EE45-9E45-030CC17F0E10}" type="presParOf" srcId="{1598F2F0-B8C3-8A43-84D0-54120A934117}" destId="{98103C61-190F-DB44-9846-038221E0FB28}" srcOrd="0" destOrd="0" presId="urn:microsoft.com/office/officeart/2008/layout/HorizontalMultiLevelHierarchy"/>
    <dgm:cxn modelId="{C0C4CF81-F8BB-564F-8D8A-D622E6217A84}" type="presParOf" srcId="{98103C61-190F-DB44-9846-038221E0FB28}" destId="{C386F59E-5610-2649-8785-578B44990C63}" srcOrd="0" destOrd="0" presId="urn:microsoft.com/office/officeart/2008/layout/HorizontalMultiLevelHierarchy"/>
    <dgm:cxn modelId="{1CABF6A7-C646-954D-AE92-59B7CEC198F6}" type="presParOf" srcId="{1598F2F0-B8C3-8A43-84D0-54120A934117}" destId="{1C48AC21-CF24-8449-8A03-59F0E08C8970}" srcOrd="1" destOrd="0" presId="urn:microsoft.com/office/officeart/2008/layout/HorizontalMultiLevelHierarchy"/>
    <dgm:cxn modelId="{A9C19217-6C1D-7747-AA05-731365E9AF75}" type="presParOf" srcId="{1C48AC21-CF24-8449-8A03-59F0E08C8970}" destId="{56914C49-55CA-A948-BA09-4A23573801CA}" srcOrd="0" destOrd="0" presId="urn:microsoft.com/office/officeart/2008/layout/HorizontalMultiLevelHierarchy"/>
    <dgm:cxn modelId="{2919D3E8-A32B-434E-B4A7-FF4677A9EDEA}" type="presParOf" srcId="{1C48AC21-CF24-8449-8A03-59F0E08C8970}" destId="{0AE0A533-859A-6346-B879-73CD0ED59165}" srcOrd="1" destOrd="0" presId="urn:microsoft.com/office/officeart/2008/layout/HorizontalMultiLevelHierarchy"/>
    <dgm:cxn modelId="{97109D76-9A99-B14D-BD0D-FD28F6310B95}" type="presParOf" srcId="{1598F2F0-B8C3-8A43-84D0-54120A934117}" destId="{32456A9C-CC67-AE47-B2B1-1683AAE7B6F5}" srcOrd="2" destOrd="0" presId="urn:microsoft.com/office/officeart/2008/layout/HorizontalMultiLevelHierarchy"/>
    <dgm:cxn modelId="{5257C2AB-02DE-D346-936B-EC662A1DF8C3}" type="presParOf" srcId="{32456A9C-CC67-AE47-B2B1-1683AAE7B6F5}" destId="{987D39F1-CFF5-AC42-B851-A1BC43738C9A}" srcOrd="0" destOrd="0" presId="urn:microsoft.com/office/officeart/2008/layout/HorizontalMultiLevelHierarchy"/>
    <dgm:cxn modelId="{17BB6300-8853-4744-B9B0-ADA50091704C}" type="presParOf" srcId="{1598F2F0-B8C3-8A43-84D0-54120A934117}" destId="{3FEB06FF-1DFA-1E40-865B-306EDC18153B}" srcOrd="3" destOrd="0" presId="urn:microsoft.com/office/officeart/2008/layout/HorizontalMultiLevelHierarchy"/>
    <dgm:cxn modelId="{9B00D214-04FA-1C48-93D6-F7BB4DE33154}" type="presParOf" srcId="{3FEB06FF-1DFA-1E40-865B-306EDC18153B}" destId="{12841BE0-2F93-C646-B5C7-1413E7DC3FC9}" srcOrd="0" destOrd="0" presId="urn:microsoft.com/office/officeart/2008/layout/HorizontalMultiLevelHierarchy"/>
    <dgm:cxn modelId="{A0B78480-9157-494A-98D9-F188A2908DC5}" type="presParOf" srcId="{3FEB06FF-1DFA-1E40-865B-306EDC18153B}" destId="{7567E4DC-8553-D044-8AA6-C3E9A7DCA5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0FF23-650A-4C40-B351-A4B6EEC0C4E0}" type="doc">
      <dgm:prSet loTypeId="urn:microsoft.com/office/officeart/2008/layout/HorizontalMultiLevelHierarchy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0527FC4-9265-3540-836F-D0A3A5E16D70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fr-FR" sz="2800" b="1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ANIMATION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29941A04-8D48-E143-8394-35C0A47719D8}" type="parTrans" cxnId="{BA2196BC-EBC9-6040-A13A-07B42CA26D35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DBC77DD7-6EEF-944F-8F28-10B0A8C2DAB7}" type="sibTrans" cxnId="{BA2196BC-EBC9-6040-A13A-07B42CA26D35}">
      <dgm:prSet/>
      <dgm:spPr/>
      <dgm:t>
        <a:bodyPr/>
        <a:lstStyle/>
        <a:p>
          <a:endParaRPr lang="fr-FR"/>
        </a:p>
      </dgm:t>
    </dgm:pt>
    <dgm:pt modelId="{C2A8D63C-F06D-0044-8FEB-BC4F921EAF6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ATTRIBUTION DES BOURSES SOLEIL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EFE2DBA-D509-EC41-8515-9AE488416B81}" type="parTrans" cxnId="{F1A4E68E-001A-6B46-BF62-C4B9801B04C1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91E97D4-771C-9A4D-B6AD-B22B22039E64}" type="sibTrans" cxnId="{F1A4E68E-001A-6B46-BF62-C4B9801B04C1}">
      <dgm:prSet/>
      <dgm:spPr/>
      <dgm:t>
        <a:bodyPr/>
        <a:lstStyle/>
        <a:p>
          <a:endParaRPr lang="fr-FR"/>
        </a:p>
      </dgm:t>
    </dgm:pt>
    <dgm:pt modelId="{6F200DE1-7DD9-EB4B-84C7-0FAFCD95D1F0}">
      <dgm:prSet phldrT="[Texte]" custT="1"/>
      <dgm:spPr/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DISTRIBUTION  DES OUTILS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A6C3A06C-90C5-EE4D-A17D-08FB4F80F8BC}" type="parTrans" cxnId="{032971DB-6F5A-CA4A-9DCB-8DCDBFBB9F8F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AF563151-2CBE-184A-9D21-2FA89FB5C6F2}" type="sibTrans" cxnId="{032971DB-6F5A-CA4A-9DCB-8DCDBFBB9F8F}">
      <dgm:prSet/>
      <dgm:spPr/>
      <dgm:t>
        <a:bodyPr/>
        <a:lstStyle/>
        <a:p>
          <a:endParaRPr lang="fr-FR"/>
        </a:p>
      </dgm:t>
    </dgm:pt>
    <dgm:pt modelId="{0C64FEE3-42B1-E64F-850C-4A109BBCE273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Secours Catholique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C13507A5-1C73-9149-AB5F-8BF81260A3D5}" type="parTrans" cxnId="{7687B27B-1FA7-6748-9E7F-8050947B8060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14300C9-A037-8746-B20B-6C5C7C9C50E0}" type="sibTrans" cxnId="{7687B27B-1FA7-6748-9E7F-8050947B8060}">
      <dgm:prSet/>
      <dgm:spPr/>
      <dgm:t>
        <a:bodyPr/>
        <a:lstStyle/>
        <a:p>
          <a:endParaRPr lang="fr-FR"/>
        </a:p>
      </dgm:t>
    </dgm:pt>
    <dgm:pt modelId="{10A38C37-2B24-534E-80A8-05E10A4367CD}">
      <dgm:prSet phldrT="[Texte]" custT="1"/>
      <dgm:spPr/>
      <dgm:t>
        <a:bodyPr/>
        <a:lstStyle/>
        <a:p>
          <a:r>
            <a:rPr lang="fr-FR" sz="1800" b="1" smtClean="0">
              <a:solidFill>
                <a:srgbClr val="4F4F4F"/>
              </a:solidFill>
              <a:latin typeface="Arial Narrow"/>
              <a:cs typeface="Arial Narrow"/>
            </a:rPr>
            <a:t>CCFD-Terre solidaire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7C3BB4F2-832B-7E40-982B-F866FC718AAE}" type="parTrans" cxnId="{5955D69F-D9BF-2A42-A55B-369C5FF406BC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77B3D5A4-6110-304F-B2D8-29C9E85A146A}" type="sibTrans" cxnId="{5955D69F-D9BF-2A42-A55B-369C5FF406BC}">
      <dgm:prSet/>
      <dgm:spPr/>
      <dgm:t>
        <a:bodyPr/>
        <a:lstStyle/>
        <a:p>
          <a:endParaRPr lang="fr-FR"/>
        </a:p>
      </dgm:t>
    </dgm:pt>
    <dgm:pt modelId="{96EB787E-100B-ED4D-9944-F1F1E1C5E9F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3200" b="1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DIOCÉSAINE DES KMS</a:t>
          </a:r>
          <a:endParaRPr lang="fr-FR" sz="32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49553B0-7534-C541-B714-D44905148F9C}" type="parTrans" cxnId="{ACE2F5A2-EAA3-1941-87DF-C582F091B333}">
      <dgm:prSet/>
      <dgm:spPr/>
      <dgm:t>
        <a:bodyPr/>
        <a:lstStyle/>
        <a:p>
          <a:endParaRPr lang="fr-FR"/>
        </a:p>
      </dgm:t>
    </dgm:pt>
    <dgm:pt modelId="{08E46AC4-2091-0F4C-B017-2E6A2321BEF0}" type="sibTrans" cxnId="{ACE2F5A2-EAA3-1941-87DF-C582F091B333}">
      <dgm:prSet/>
      <dgm:spPr/>
      <dgm:t>
        <a:bodyPr/>
        <a:lstStyle/>
        <a:p>
          <a:endParaRPr lang="fr-FR"/>
        </a:p>
      </dgm:t>
    </dgm:pt>
    <dgm:pt modelId="{84B28704-B429-984E-9701-7B7DC695C804}" type="pres">
      <dgm:prSet presAssocID="{86F0FF23-650A-4C40-B351-A4B6EEC0C4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814799-58A6-FF43-A28F-A0F4D05A453D}" type="pres">
      <dgm:prSet presAssocID="{96EB787E-100B-ED4D-9944-F1F1E1C5E9F4}" presName="root1" presStyleCnt="0"/>
      <dgm:spPr/>
    </dgm:pt>
    <dgm:pt modelId="{7BB10929-01DE-624E-B003-4B9676D64D33}" type="pres">
      <dgm:prSet presAssocID="{96EB787E-100B-ED4D-9944-F1F1E1C5E9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82E8E9-7060-D648-A349-960B08316CC6}" type="pres">
      <dgm:prSet presAssocID="{96EB787E-100B-ED4D-9944-F1F1E1C5E9F4}" presName="level2hierChild" presStyleCnt="0"/>
      <dgm:spPr/>
    </dgm:pt>
    <dgm:pt modelId="{8C915D29-A03D-FB4A-B9D1-A24E07A56547}" type="pres">
      <dgm:prSet presAssocID="{29941A04-8D48-E143-8394-35C0A47719D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98D81213-5662-4A47-94D0-60693EFEE7CF}" type="pres">
      <dgm:prSet presAssocID="{29941A04-8D48-E143-8394-35C0A47719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91BE0353-70E6-D241-9DF6-61D7B3DDF5A7}" type="pres">
      <dgm:prSet presAssocID="{D0527FC4-9265-3540-836F-D0A3A5E16D70}" presName="root2" presStyleCnt="0"/>
      <dgm:spPr/>
    </dgm:pt>
    <dgm:pt modelId="{48B3C4DA-500F-204B-885D-9EAFD0A7225E}" type="pres">
      <dgm:prSet presAssocID="{D0527FC4-9265-3540-836F-D0A3A5E16D70}" presName="LevelTwoTextNode" presStyleLbl="node2" presStyleIdx="0" presStyleCnt="3" custScaleX="153291" custScaleY="79011" custLinFactNeighborX="0" custLinFactNeighborY="-366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7BD48C-6DC3-3246-AD1A-C8C95733ADA8}" type="pres">
      <dgm:prSet presAssocID="{D0527FC4-9265-3540-836F-D0A3A5E16D70}" presName="level3hierChild" presStyleCnt="0"/>
      <dgm:spPr/>
    </dgm:pt>
    <dgm:pt modelId="{D7CE2EFB-F4A2-F245-BFA2-F108C7501D48}" type="pres">
      <dgm:prSet presAssocID="{A6C3A06C-90C5-EE4D-A17D-08FB4F80F8B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D1BFB400-7141-B24B-859A-DACDFCBA483A}" type="pres">
      <dgm:prSet presAssocID="{A6C3A06C-90C5-EE4D-A17D-08FB4F80F8B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4CB60F76-852A-4643-8EE0-F87B3B5E17A5}" type="pres">
      <dgm:prSet presAssocID="{6F200DE1-7DD9-EB4B-84C7-0FAFCD95D1F0}" presName="root2" presStyleCnt="0"/>
      <dgm:spPr/>
    </dgm:pt>
    <dgm:pt modelId="{68B0B78B-0816-A842-864C-A304B26F4ADC}" type="pres">
      <dgm:prSet presAssocID="{6F200DE1-7DD9-EB4B-84C7-0FAFCD95D1F0}" presName="LevelTwoTextNode" presStyleLbl="node2" presStyleIdx="1" presStyleCnt="3" custScaleY="86364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598F2F0-B8C3-8A43-84D0-54120A934117}" type="pres">
      <dgm:prSet presAssocID="{6F200DE1-7DD9-EB4B-84C7-0FAFCD95D1F0}" presName="level3hierChild" presStyleCnt="0"/>
      <dgm:spPr/>
    </dgm:pt>
    <dgm:pt modelId="{98103C61-190F-DB44-9846-038221E0FB28}" type="pres">
      <dgm:prSet presAssocID="{C13507A5-1C73-9149-AB5F-8BF81260A3D5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C386F59E-5610-2649-8785-578B44990C63}" type="pres">
      <dgm:prSet presAssocID="{C13507A5-1C73-9149-AB5F-8BF81260A3D5}" presName="connTx" presStyleLbl="parChTrans1D3" presStyleIdx="0" presStyleCnt="2"/>
      <dgm:spPr/>
      <dgm:t>
        <a:bodyPr/>
        <a:lstStyle/>
        <a:p>
          <a:endParaRPr lang="fr-FR"/>
        </a:p>
      </dgm:t>
    </dgm:pt>
    <dgm:pt modelId="{1C48AC21-CF24-8449-8A03-59F0E08C8970}" type="pres">
      <dgm:prSet presAssocID="{0C64FEE3-42B1-E64F-850C-4A109BBCE273}" presName="root2" presStyleCnt="0"/>
      <dgm:spPr/>
    </dgm:pt>
    <dgm:pt modelId="{56914C49-55CA-A948-BA09-4A23573801CA}" type="pres">
      <dgm:prSet presAssocID="{0C64FEE3-42B1-E64F-850C-4A109BBCE273}" presName="LevelTwoTextNode" presStyleLbl="node3" presStyleIdx="0" presStyleCnt="2" custScaleX="74639" custScaleY="7459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E0A533-859A-6346-B879-73CD0ED59165}" type="pres">
      <dgm:prSet presAssocID="{0C64FEE3-42B1-E64F-850C-4A109BBCE273}" presName="level3hierChild" presStyleCnt="0"/>
      <dgm:spPr/>
    </dgm:pt>
    <dgm:pt modelId="{32456A9C-CC67-AE47-B2B1-1683AAE7B6F5}" type="pres">
      <dgm:prSet presAssocID="{7C3BB4F2-832B-7E40-982B-F866FC718AAE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987D39F1-CFF5-AC42-B851-A1BC43738C9A}" type="pres">
      <dgm:prSet presAssocID="{7C3BB4F2-832B-7E40-982B-F866FC718AAE}" presName="connTx" presStyleLbl="parChTrans1D3" presStyleIdx="1" presStyleCnt="2"/>
      <dgm:spPr/>
      <dgm:t>
        <a:bodyPr/>
        <a:lstStyle/>
        <a:p>
          <a:endParaRPr lang="fr-FR"/>
        </a:p>
      </dgm:t>
    </dgm:pt>
    <dgm:pt modelId="{3FEB06FF-1DFA-1E40-865B-306EDC18153B}" type="pres">
      <dgm:prSet presAssocID="{10A38C37-2B24-534E-80A8-05E10A4367CD}" presName="root2" presStyleCnt="0"/>
      <dgm:spPr/>
    </dgm:pt>
    <dgm:pt modelId="{12841BE0-2F93-C646-B5C7-1413E7DC3FC9}" type="pres">
      <dgm:prSet presAssocID="{10A38C37-2B24-534E-80A8-05E10A4367CD}" presName="LevelTwoTextNode" presStyleLbl="node3" presStyleIdx="1" presStyleCnt="2" custScaleX="74639" custScaleY="7459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7E4DC-8553-D044-8AA6-C3E9A7DCA54F}" type="pres">
      <dgm:prSet presAssocID="{10A38C37-2B24-534E-80A8-05E10A4367CD}" presName="level3hierChild" presStyleCnt="0"/>
      <dgm:spPr/>
    </dgm:pt>
    <dgm:pt modelId="{A379B146-BCA1-0A49-8139-4CA7A9017546}" type="pres">
      <dgm:prSet presAssocID="{5EFE2DBA-D509-EC41-8515-9AE488416B8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89EECFD-C1E9-2D4F-95B1-E3B427F6521E}" type="pres">
      <dgm:prSet presAssocID="{5EFE2DBA-D509-EC41-8515-9AE488416B8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2B8D034C-317B-0948-B854-FF7B0F530CA6}" type="pres">
      <dgm:prSet presAssocID="{C2A8D63C-F06D-0044-8FEB-BC4F921EAF64}" presName="root2" presStyleCnt="0"/>
      <dgm:spPr/>
    </dgm:pt>
    <dgm:pt modelId="{2733EFFB-7945-5F48-9D7E-B58122A31DD9}" type="pres">
      <dgm:prSet presAssocID="{C2A8D63C-F06D-0044-8FEB-BC4F921EAF64}" presName="LevelTwoTextNode" presStyleLbl="node2" presStyleIdx="2" presStyleCnt="3" custScaleX="153291" custScaleY="79011" custLinFactNeighborY="259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05E48E-765A-314F-B39E-5393B8981317}" type="pres">
      <dgm:prSet presAssocID="{C2A8D63C-F06D-0044-8FEB-BC4F921EAF64}" presName="level3hierChild" presStyleCnt="0"/>
      <dgm:spPr/>
    </dgm:pt>
  </dgm:ptLst>
  <dgm:cxnLst>
    <dgm:cxn modelId="{33D9CF3A-A66D-8544-ADAE-0B8C8E34951D}" type="presOf" srcId="{C13507A5-1C73-9149-AB5F-8BF81260A3D5}" destId="{98103C61-190F-DB44-9846-038221E0FB28}" srcOrd="0" destOrd="0" presId="urn:microsoft.com/office/officeart/2008/layout/HorizontalMultiLevelHierarchy"/>
    <dgm:cxn modelId="{F1A4E68E-001A-6B46-BF62-C4B9801B04C1}" srcId="{96EB787E-100B-ED4D-9944-F1F1E1C5E9F4}" destId="{C2A8D63C-F06D-0044-8FEB-BC4F921EAF64}" srcOrd="2" destOrd="0" parTransId="{5EFE2DBA-D509-EC41-8515-9AE488416B81}" sibTransId="{091E97D4-771C-9A4D-B6AD-B22B22039E64}"/>
    <dgm:cxn modelId="{DBE2484B-B1D5-0F4D-BEA0-623AAA8156AD}" type="presOf" srcId="{29941A04-8D48-E143-8394-35C0A47719D8}" destId="{98D81213-5662-4A47-94D0-60693EFEE7CF}" srcOrd="1" destOrd="0" presId="urn:microsoft.com/office/officeart/2008/layout/HorizontalMultiLevelHierarchy"/>
    <dgm:cxn modelId="{70B5C7F6-6966-744A-9CDF-1E4639C91DCF}" type="presOf" srcId="{6F200DE1-7DD9-EB4B-84C7-0FAFCD95D1F0}" destId="{68B0B78B-0816-A842-864C-A304B26F4ADC}" srcOrd="0" destOrd="0" presId="urn:microsoft.com/office/officeart/2008/layout/HorizontalMultiLevelHierarchy"/>
    <dgm:cxn modelId="{5955D69F-D9BF-2A42-A55B-369C5FF406BC}" srcId="{6F200DE1-7DD9-EB4B-84C7-0FAFCD95D1F0}" destId="{10A38C37-2B24-534E-80A8-05E10A4367CD}" srcOrd="1" destOrd="0" parTransId="{7C3BB4F2-832B-7E40-982B-F866FC718AAE}" sibTransId="{77B3D5A4-6110-304F-B2D8-29C9E85A146A}"/>
    <dgm:cxn modelId="{B087E80C-2FE5-2E49-8040-22B65E71A302}" type="presOf" srcId="{A6C3A06C-90C5-EE4D-A17D-08FB4F80F8BC}" destId="{D1BFB400-7141-B24B-859A-DACDFCBA483A}" srcOrd="1" destOrd="0" presId="urn:microsoft.com/office/officeart/2008/layout/HorizontalMultiLevelHierarchy"/>
    <dgm:cxn modelId="{456FB8BD-CB81-C34B-929F-BE73ABC20BDD}" type="presOf" srcId="{7C3BB4F2-832B-7E40-982B-F866FC718AAE}" destId="{32456A9C-CC67-AE47-B2B1-1683AAE7B6F5}" srcOrd="0" destOrd="0" presId="urn:microsoft.com/office/officeart/2008/layout/HorizontalMultiLevelHierarchy"/>
    <dgm:cxn modelId="{7210BAC3-3C56-F54A-92D0-995E60A6B8CF}" type="presOf" srcId="{7C3BB4F2-832B-7E40-982B-F866FC718AAE}" destId="{987D39F1-CFF5-AC42-B851-A1BC43738C9A}" srcOrd="1" destOrd="0" presId="urn:microsoft.com/office/officeart/2008/layout/HorizontalMultiLevelHierarchy"/>
    <dgm:cxn modelId="{A4551F3D-47A5-9E43-85C0-CAEC4F3A424D}" type="presOf" srcId="{C13507A5-1C73-9149-AB5F-8BF81260A3D5}" destId="{C386F59E-5610-2649-8785-578B44990C63}" srcOrd="1" destOrd="0" presId="urn:microsoft.com/office/officeart/2008/layout/HorizontalMultiLevelHierarchy"/>
    <dgm:cxn modelId="{66756653-579D-2947-A6E3-1A39C090BA84}" type="presOf" srcId="{86F0FF23-650A-4C40-B351-A4B6EEC0C4E0}" destId="{84B28704-B429-984E-9701-7B7DC695C804}" srcOrd="0" destOrd="0" presId="urn:microsoft.com/office/officeart/2008/layout/HorizontalMultiLevelHierarchy"/>
    <dgm:cxn modelId="{7D34F9E1-96E0-7E4D-8CD1-4839398AC240}" type="presOf" srcId="{5EFE2DBA-D509-EC41-8515-9AE488416B81}" destId="{A379B146-BCA1-0A49-8139-4CA7A9017546}" srcOrd="0" destOrd="0" presId="urn:microsoft.com/office/officeart/2008/layout/HorizontalMultiLevelHierarchy"/>
    <dgm:cxn modelId="{3D87477F-69BF-1241-879E-69BC8BEE0BA3}" type="presOf" srcId="{29941A04-8D48-E143-8394-35C0A47719D8}" destId="{8C915D29-A03D-FB4A-B9D1-A24E07A56547}" srcOrd="0" destOrd="0" presId="urn:microsoft.com/office/officeart/2008/layout/HorizontalMultiLevelHierarchy"/>
    <dgm:cxn modelId="{483B03A3-2C3A-D544-90F4-4D70FF7BD1A0}" type="presOf" srcId="{A6C3A06C-90C5-EE4D-A17D-08FB4F80F8BC}" destId="{D7CE2EFB-F4A2-F245-BFA2-F108C7501D48}" srcOrd="0" destOrd="0" presId="urn:microsoft.com/office/officeart/2008/layout/HorizontalMultiLevelHierarchy"/>
    <dgm:cxn modelId="{34343F32-168D-7540-91F1-265851BB9423}" type="presOf" srcId="{10A38C37-2B24-534E-80A8-05E10A4367CD}" destId="{12841BE0-2F93-C646-B5C7-1413E7DC3FC9}" srcOrd="0" destOrd="0" presId="urn:microsoft.com/office/officeart/2008/layout/HorizontalMultiLevelHierarchy"/>
    <dgm:cxn modelId="{4906C329-60EE-7143-B408-3C9F98FED6D4}" type="presOf" srcId="{D0527FC4-9265-3540-836F-D0A3A5E16D70}" destId="{48B3C4DA-500F-204B-885D-9EAFD0A7225E}" srcOrd="0" destOrd="0" presId="urn:microsoft.com/office/officeart/2008/layout/HorizontalMultiLevelHierarchy"/>
    <dgm:cxn modelId="{7687B27B-1FA7-6748-9E7F-8050947B8060}" srcId="{6F200DE1-7DD9-EB4B-84C7-0FAFCD95D1F0}" destId="{0C64FEE3-42B1-E64F-850C-4A109BBCE273}" srcOrd="0" destOrd="0" parTransId="{C13507A5-1C73-9149-AB5F-8BF81260A3D5}" sibTransId="{614300C9-A037-8746-B20B-6C5C7C9C50E0}"/>
    <dgm:cxn modelId="{032971DB-6F5A-CA4A-9DCB-8DCDBFBB9F8F}" srcId="{96EB787E-100B-ED4D-9944-F1F1E1C5E9F4}" destId="{6F200DE1-7DD9-EB4B-84C7-0FAFCD95D1F0}" srcOrd="1" destOrd="0" parTransId="{A6C3A06C-90C5-EE4D-A17D-08FB4F80F8BC}" sibTransId="{AF563151-2CBE-184A-9D21-2FA89FB5C6F2}"/>
    <dgm:cxn modelId="{AFD1AE26-DB36-7B40-8014-2B95E2A15F63}" type="presOf" srcId="{0C64FEE3-42B1-E64F-850C-4A109BBCE273}" destId="{56914C49-55CA-A948-BA09-4A23573801CA}" srcOrd="0" destOrd="0" presId="urn:microsoft.com/office/officeart/2008/layout/HorizontalMultiLevelHierarchy"/>
    <dgm:cxn modelId="{ACE2F5A2-EAA3-1941-87DF-C582F091B333}" srcId="{86F0FF23-650A-4C40-B351-A4B6EEC0C4E0}" destId="{96EB787E-100B-ED4D-9944-F1F1E1C5E9F4}" srcOrd="0" destOrd="0" parTransId="{549553B0-7534-C541-B714-D44905148F9C}" sibTransId="{08E46AC4-2091-0F4C-B017-2E6A2321BEF0}"/>
    <dgm:cxn modelId="{9F84BF2A-E3AF-DD4B-AF9F-8D04F7D20A47}" type="presOf" srcId="{96EB787E-100B-ED4D-9944-F1F1E1C5E9F4}" destId="{7BB10929-01DE-624E-B003-4B9676D64D33}" srcOrd="0" destOrd="0" presId="urn:microsoft.com/office/officeart/2008/layout/HorizontalMultiLevelHierarchy"/>
    <dgm:cxn modelId="{BA2196BC-EBC9-6040-A13A-07B42CA26D35}" srcId="{96EB787E-100B-ED4D-9944-F1F1E1C5E9F4}" destId="{D0527FC4-9265-3540-836F-D0A3A5E16D70}" srcOrd="0" destOrd="0" parTransId="{29941A04-8D48-E143-8394-35C0A47719D8}" sibTransId="{DBC77DD7-6EEF-944F-8F28-10B0A8C2DAB7}"/>
    <dgm:cxn modelId="{3809AB9D-3A44-C749-A999-22CC8BE37E3E}" type="presOf" srcId="{C2A8D63C-F06D-0044-8FEB-BC4F921EAF64}" destId="{2733EFFB-7945-5F48-9D7E-B58122A31DD9}" srcOrd="0" destOrd="0" presId="urn:microsoft.com/office/officeart/2008/layout/HorizontalMultiLevelHierarchy"/>
    <dgm:cxn modelId="{0393E0BC-7343-8E47-BFDD-0DF770640C6C}" type="presOf" srcId="{5EFE2DBA-D509-EC41-8515-9AE488416B81}" destId="{F89EECFD-C1E9-2D4F-95B1-E3B427F6521E}" srcOrd="1" destOrd="0" presId="urn:microsoft.com/office/officeart/2008/layout/HorizontalMultiLevelHierarchy"/>
    <dgm:cxn modelId="{0161A523-1542-FB4B-9512-247302FC821F}" type="presParOf" srcId="{84B28704-B429-984E-9701-7B7DC695C804}" destId="{D5814799-58A6-FF43-A28F-A0F4D05A453D}" srcOrd="0" destOrd="0" presId="urn:microsoft.com/office/officeart/2008/layout/HorizontalMultiLevelHierarchy"/>
    <dgm:cxn modelId="{83C86E72-B843-8942-831F-259305558E55}" type="presParOf" srcId="{D5814799-58A6-FF43-A28F-A0F4D05A453D}" destId="{7BB10929-01DE-624E-B003-4B9676D64D33}" srcOrd="0" destOrd="0" presId="urn:microsoft.com/office/officeart/2008/layout/HorizontalMultiLevelHierarchy"/>
    <dgm:cxn modelId="{3973A327-332B-414A-80EA-269815B4FB3D}" type="presParOf" srcId="{D5814799-58A6-FF43-A28F-A0F4D05A453D}" destId="{D082E8E9-7060-D648-A349-960B08316CC6}" srcOrd="1" destOrd="0" presId="urn:microsoft.com/office/officeart/2008/layout/HorizontalMultiLevelHierarchy"/>
    <dgm:cxn modelId="{53B8281D-14DA-C946-9C77-52A4CE9959D3}" type="presParOf" srcId="{D082E8E9-7060-D648-A349-960B08316CC6}" destId="{8C915D29-A03D-FB4A-B9D1-A24E07A56547}" srcOrd="0" destOrd="0" presId="urn:microsoft.com/office/officeart/2008/layout/HorizontalMultiLevelHierarchy"/>
    <dgm:cxn modelId="{1A842376-7273-7D44-9D92-1A624711C3A5}" type="presParOf" srcId="{8C915D29-A03D-FB4A-B9D1-A24E07A56547}" destId="{98D81213-5662-4A47-94D0-60693EFEE7CF}" srcOrd="0" destOrd="0" presId="urn:microsoft.com/office/officeart/2008/layout/HorizontalMultiLevelHierarchy"/>
    <dgm:cxn modelId="{5E6F275A-168A-3B46-A4C4-51EE04423A59}" type="presParOf" srcId="{D082E8E9-7060-D648-A349-960B08316CC6}" destId="{91BE0353-70E6-D241-9DF6-61D7B3DDF5A7}" srcOrd="1" destOrd="0" presId="urn:microsoft.com/office/officeart/2008/layout/HorizontalMultiLevelHierarchy"/>
    <dgm:cxn modelId="{E9470FB7-15ED-1B49-8411-02FE63EBF761}" type="presParOf" srcId="{91BE0353-70E6-D241-9DF6-61D7B3DDF5A7}" destId="{48B3C4DA-500F-204B-885D-9EAFD0A7225E}" srcOrd="0" destOrd="0" presId="urn:microsoft.com/office/officeart/2008/layout/HorizontalMultiLevelHierarchy"/>
    <dgm:cxn modelId="{EBD61633-0D0D-724E-93E6-03C5EEFC61E3}" type="presParOf" srcId="{91BE0353-70E6-D241-9DF6-61D7B3DDF5A7}" destId="{8F7BD48C-6DC3-3246-AD1A-C8C95733ADA8}" srcOrd="1" destOrd="0" presId="urn:microsoft.com/office/officeart/2008/layout/HorizontalMultiLevelHierarchy"/>
    <dgm:cxn modelId="{A0F7651D-BC99-F648-B587-032E620F0328}" type="presParOf" srcId="{D082E8E9-7060-D648-A349-960B08316CC6}" destId="{D7CE2EFB-F4A2-F245-BFA2-F108C7501D48}" srcOrd="2" destOrd="0" presId="urn:microsoft.com/office/officeart/2008/layout/HorizontalMultiLevelHierarchy"/>
    <dgm:cxn modelId="{C8908D6D-DC61-E846-9A33-81A5AD27E581}" type="presParOf" srcId="{D7CE2EFB-F4A2-F245-BFA2-F108C7501D48}" destId="{D1BFB400-7141-B24B-859A-DACDFCBA483A}" srcOrd="0" destOrd="0" presId="urn:microsoft.com/office/officeart/2008/layout/HorizontalMultiLevelHierarchy"/>
    <dgm:cxn modelId="{3FFF46EB-7C1C-CA40-B6C6-22B90D5AD99B}" type="presParOf" srcId="{D082E8E9-7060-D648-A349-960B08316CC6}" destId="{4CB60F76-852A-4643-8EE0-F87B3B5E17A5}" srcOrd="3" destOrd="0" presId="urn:microsoft.com/office/officeart/2008/layout/HorizontalMultiLevelHierarchy"/>
    <dgm:cxn modelId="{10E711E5-A6E5-E34B-BC40-D4443F336F74}" type="presParOf" srcId="{4CB60F76-852A-4643-8EE0-F87B3B5E17A5}" destId="{68B0B78B-0816-A842-864C-A304B26F4ADC}" srcOrd="0" destOrd="0" presId="urn:microsoft.com/office/officeart/2008/layout/HorizontalMultiLevelHierarchy"/>
    <dgm:cxn modelId="{86B3C1A2-F55B-D446-9A8D-6B273C3E906F}" type="presParOf" srcId="{4CB60F76-852A-4643-8EE0-F87B3B5E17A5}" destId="{1598F2F0-B8C3-8A43-84D0-54120A934117}" srcOrd="1" destOrd="0" presId="urn:microsoft.com/office/officeart/2008/layout/HorizontalMultiLevelHierarchy"/>
    <dgm:cxn modelId="{EE23A9CA-E3F9-4B42-8CF0-1AF8D6831009}" type="presParOf" srcId="{1598F2F0-B8C3-8A43-84D0-54120A934117}" destId="{98103C61-190F-DB44-9846-038221E0FB28}" srcOrd="0" destOrd="0" presId="urn:microsoft.com/office/officeart/2008/layout/HorizontalMultiLevelHierarchy"/>
    <dgm:cxn modelId="{1EF20CAC-8E02-8F45-974B-B7767A6C4B81}" type="presParOf" srcId="{98103C61-190F-DB44-9846-038221E0FB28}" destId="{C386F59E-5610-2649-8785-578B44990C63}" srcOrd="0" destOrd="0" presId="urn:microsoft.com/office/officeart/2008/layout/HorizontalMultiLevelHierarchy"/>
    <dgm:cxn modelId="{8F5D6630-4CEF-B948-A14F-F24CF9A674F2}" type="presParOf" srcId="{1598F2F0-B8C3-8A43-84D0-54120A934117}" destId="{1C48AC21-CF24-8449-8A03-59F0E08C8970}" srcOrd="1" destOrd="0" presId="urn:microsoft.com/office/officeart/2008/layout/HorizontalMultiLevelHierarchy"/>
    <dgm:cxn modelId="{683FF05B-3878-044A-9ACD-7540656C0197}" type="presParOf" srcId="{1C48AC21-CF24-8449-8A03-59F0E08C8970}" destId="{56914C49-55CA-A948-BA09-4A23573801CA}" srcOrd="0" destOrd="0" presId="urn:microsoft.com/office/officeart/2008/layout/HorizontalMultiLevelHierarchy"/>
    <dgm:cxn modelId="{F17C64F4-4B58-E443-B286-39E2F954AB0B}" type="presParOf" srcId="{1C48AC21-CF24-8449-8A03-59F0E08C8970}" destId="{0AE0A533-859A-6346-B879-73CD0ED59165}" srcOrd="1" destOrd="0" presId="urn:microsoft.com/office/officeart/2008/layout/HorizontalMultiLevelHierarchy"/>
    <dgm:cxn modelId="{CE2D19EE-A4FA-C042-A8D7-19A6092C9DE0}" type="presParOf" srcId="{1598F2F0-B8C3-8A43-84D0-54120A934117}" destId="{32456A9C-CC67-AE47-B2B1-1683AAE7B6F5}" srcOrd="2" destOrd="0" presId="urn:microsoft.com/office/officeart/2008/layout/HorizontalMultiLevelHierarchy"/>
    <dgm:cxn modelId="{33AC2257-2224-024E-8492-65D8AA87BA69}" type="presParOf" srcId="{32456A9C-CC67-AE47-B2B1-1683AAE7B6F5}" destId="{987D39F1-CFF5-AC42-B851-A1BC43738C9A}" srcOrd="0" destOrd="0" presId="urn:microsoft.com/office/officeart/2008/layout/HorizontalMultiLevelHierarchy"/>
    <dgm:cxn modelId="{4783A74F-B11D-7647-AE7B-C106B4B6729D}" type="presParOf" srcId="{1598F2F0-B8C3-8A43-84D0-54120A934117}" destId="{3FEB06FF-1DFA-1E40-865B-306EDC18153B}" srcOrd="3" destOrd="0" presId="urn:microsoft.com/office/officeart/2008/layout/HorizontalMultiLevelHierarchy"/>
    <dgm:cxn modelId="{872E3D90-F318-F044-8DAB-CB441C792064}" type="presParOf" srcId="{3FEB06FF-1DFA-1E40-865B-306EDC18153B}" destId="{12841BE0-2F93-C646-B5C7-1413E7DC3FC9}" srcOrd="0" destOrd="0" presId="urn:microsoft.com/office/officeart/2008/layout/HorizontalMultiLevelHierarchy"/>
    <dgm:cxn modelId="{202CC0F2-E842-EC4C-9D52-EBA540973C1D}" type="presParOf" srcId="{3FEB06FF-1DFA-1E40-865B-306EDC18153B}" destId="{7567E4DC-8553-D044-8AA6-C3E9A7DCA54F}" srcOrd="1" destOrd="0" presId="urn:microsoft.com/office/officeart/2008/layout/HorizontalMultiLevelHierarchy"/>
    <dgm:cxn modelId="{938F237A-69C0-8146-8EDB-10AD1CE34F03}" type="presParOf" srcId="{D082E8E9-7060-D648-A349-960B08316CC6}" destId="{A379B146-BCA1-0A49-8139-4CA7A9017546}" srcOrd="4" destOrd="0" presId="urn:microsoft.com/office/officeart/2008/layout/HorizontalMultiLevelHierarchy"/>
    <dgm:cxn modelId="{7F7DB6A2-E611-714F-9528-D74E9B22BEA9}" type="presParOf" srcId="{A379B146-BCA1-0A49-8139-4CA7A9017546}" destId="{F89EECFD-C1E9-2D4F-95B1-E3B427F6521E}" srcOrd="0" destOrd="0" presId="urn:microsoft.com/office/officeart/2008/layout/HorizontalMultiLevelHierarchy"/>
    <dgm:cxn modelId="{C4942FCA-30AB-7345-9D04-00404DBCC93E}" type="presParOf" srcId="{D082E8E9-7060-D648-A349-960B08316CC6}" destId="{2B8D034C-317B-0948-B854-FF7B0F530CA6}" srcOrd="5" destOrd="0" presId="urn:microsoft.com/office/officeart/2008/layout/HorizontalMultiLevelHierarchy"/>
    <dgm:cxn modelId="{ADB830C8-CEE1-474A-90C7-25DCDF89FE2A}" type="presParOf" srcId="{2B8D034C-317B-0948-B854-FF7B0F530CA6}" destId="{2733EFFB-7945-5F48-9D7E-B58122A31DD9}" srcOrd="0" destOrd="0" presId="urn:microsoft.com/office/officeart/2008/layout/HorizontalMultiLevelHierarchy"/>
    <dgm:cxn modelId="{7102A13B-6198-BA41-80AD-B3BEE6159A33}" type="presParOf" srcId="{2B8D034C-317B-0948-B854-FF7B0F530CA6}" destId="{2705E48E-765A-314F-B39E-5393B89813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2CC9C-68D1-3C41-8B17-6901336A5484}" type="doc">
      <dgm:prSet loTypeId="urn:microsoft.com/office/officeart/2005/8/layout/matrix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2C65C92-DF36-EC4A-9EF6-37A99F1BFE90}">
      <dgm:prSet custT="1"/>
      <dgm:spPr/>
      <dgm:t>
        <a:bodyPr/>
        <a:lstStyle/>
        <a:p>
          <a:pPr rtl="0"/>
          <a:r>
            <a:rPr lang="fr-FR" sz="2200" b="1" i="1" dirty="0" smtClean="0">
              <a:solidFill>
                <a:schemeClr val="bg1"/>
              </a:solidFill>
              <a:latin typeface="Avenir Heavy"/>
              <a:cs typeface="Avenir Heavy"/>
            </a:rPr>
            <a:t>DES ACTIVITES DE LOISIRS</a:t>
          </a:r>
          <a:endParaRPr lang="fr-FR" sz="2200" b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7949F676-EED6-EF4B-ADA3-97215E90927A}" type="par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FC13C97-E827-C447-9521-54E2632F608E}" type="sib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EBC813C-031F-EE4A-9E1C-EEB8C7948FA1}">
      <dgm:prSet custT="1"/>
      <dgm:spPr/>
      <dgm:t>
        <a:bodyPr/>
        <a:lstStyle/>
        <a:p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UNE AIDE AUX VACANCES</a:t>
          </a:r>
          <a:endParaRPr lang="fr-FR" sz="2200" b="1" i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5BD2C74C-F06A-1A4C-90F4-2E71E3FD4557}" type="par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09153BCF-74DB-E942-ADB1-6698E37A2ED1}" type="sib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646A663C-22C1-B24B-AD84-A4F2108EEA7B}">
      <dgm:prSet custT="1"/>
      <dgm:spPr/>
      <dgm:t>
        <a:bodyPr/>
        <a:lstStyle/>
        <a:p>
          <a:pPr rtl="0"/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UN SOUTIEN A LA FORMATION</a:t>
          </a:r>
          <a:endParaRPr lang="fr-FR" sz="2200" b="1" i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0802101B-7A5B-D94F-863C-B58B3677352A}" type="par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6D1278B-97AE-484F-835D-11589D331CB8}" type="sib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38DC96A0-2689-804C-9311-87CCC4FD85DE}">
      <dgm:prSet custT="1"/>
      <dgm:spPr/>
      <dgm:t>
        <a:bodyPr/>
        <a:lstStyle/>
        <a:p>
          <a:pPr rtl="0"/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DES ACTIVITES CULTURELLES</a:t>
          </a:r>
          <a:endParaRPr lang="fr-FR" sz="2200" b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A2AB4583-DC10-4146-90D4-E1FF1F5C3EC5}" type="parTrans" cxnId="{030050A0-62CB-984B-B846-E7A91EEC49CD}">
      <dgm:prSet/>
      <dgm:spPr/>
      <dgm:t>
        <a:bodyPr/>
        <a:lstStyle/>
        <a:p>
          <a:endParaRPr lang="fr-FR"/>
        </a:p>
      </dgm:t>
    </dgm:pt>
    <dgm:pt modelId="{28A4D8FB-3F69-6946-BC0E-2DE04764C598}" type="sibTrans" cxnId="{030050A0-62CB-984B-B846-E7A91EEC49CD}">
      <dgm:prSet/>
      <dgm:spPr/>
      <dgm:t>
        <a:bodyPr/>
        <a:lstStyle/>
        <a:p>
          <a:endParaRPr lang="fr-FR"/>
        </a:p>
      </dgm:t>
    </dgm:pt>
    <dgm:pt modelId="{CE23BA6D-EE36-8A4E-B9A4-1EF06655F89F}" type="pres">
      <dgm:prSet presAssocID="{C422CC9C-68D1-3C41-8B17-6901336A54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E2971B-A0ED-FA4F-9BE4-4703603FE73E}" type="pres">
      <dgm:prSet presAssocID="{C422CC9C-68D1-3C41-8B17-6901336A5484}" presName="diamond" presStyleLbl="bgShp" presStyleIdx="0" presStyleCnt="1"/>
      <dgm:spPr/>
      <dgm:t>
        <a:bodyPr/>
        <a:lstStyle/>
        <a:p>
          <a:endParaRPr lang="fr-FR"/>
        </a:p>
      </dgm:t>
    </dgm:pt>
    <dgm:pt modelId="{BA0E5284-7DD0-4244-81EA-871BCE21E3F6}" type="pres">
      <dgm:prSet presAssocID="{C422CC9C-68D1-3C41-8B17-6901336A548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B12F82-E19D-9745-AC38-21EA79311EDC}" type="pres">
      <dgm:prSet presAssocID="{C422CC9C-68D1-3C41-8B17-6901336A548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FD205-42D1-B94B-A875-087506945C84}" type="pres">
      <dgm:prSet presAssocID="{C422CC9C-68D1-3C41-8B17-6901336A548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C55C2-3F1C-8B4D-91B5-086F5F3A962D}" type="pres">
      <dgm:prSet presAssocID="{C422CC9C-68D1-3C41-8B17-6901336A548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270E83-557D-ED43-9F5F-EC5F6A13BC15}" type="presOf" srcId="{CEBC813C-031F-EE4A-9E1C-EEB8C7948FA1}" destId="{52AFD205-42D1-B94B-A875-087506945C84}" srcOrd="0" destOrd="0" presId="urn:microsoft.com/office/officeart/2005/8/layout/matrix3"/>
    <dgm:cxn modelId="{B99CAA26-F45D-4A45-B1F4-C2C199594EB1}" type="presOf" srcId="{38DC96A0-2689-804C-9311-87CCC4FD85DE}" destId="{BCB12F82-E19D-9745-AC38-21EA79311EDC}" srcOrd="0" destOrd="0" presId="urn:microsoft.com/office/officeart/2005/8/layout/matrix3"/>
    <dgm:cxn modelId="{EB11622E-951A-034E-9EF1-A6F02C9DA9E2}" type="presOf" srcId="{C422CC9C-68D1-3C41-8B17-6901336A5484}" destId="{CE23BA6D-EE36-8A4E-B9A4-1EF06655F89F}" srcOrd="0" destOrd="0" presId="urn:microsoft.com/office/officeart/2005/8/layout/matrix3"/>
    <dgm:cxn modelId="{BD5C4618-B4FA-764C-9033-66059D1E28CF}" srcId="{C422CC9C-68D1-3C41-8B17-6901336A5484}" destId="{CEBC813C-031F-EE4A-9E1C-EEB8C7948FA1}" srcOrd="2" destOrd="0" parTransId="{5BD2C74C-F06A-1A4C-90F4-2E71E3FD4557}" sibTransId="{09153BCF-74DB-E942-ADB1-6698E37A2ED1}"/>
    <dgm:cxn modelId="{5F728C57-AF96-E741-8C97-C82CC20FE720}" srcId="{C422CC9C-68D1-3C41-8B17-6901336A5484}" destId="{646A663C-22C1-B24B-AD84-A4F2108EEA7B}" srcOrd="3" destOrd="0" parTransId="{0802101B-7A5B-D94F-863C-B58B3677352A}" sibTransId="{46D1278B-97AE-484F-835D-11589D331CB8}"/>
    <dgm:cxn modelId="{2F662328-E055-3A41-AACB-D0A638A44B88}" type="presOf" srcId="{72C65C92-DF36-EC4A-9EF6-37A99F1BFE90}" destId="{BA0E5284-7DD0-4244-81EA-871BCE21E3F6}" srcOrd="0" destOrd="0" presId="urn:microsoft.com/office/officeart/2005/8/layout/matrix3"/>
    <dgm:cxn modelId="{C36AE958-9390-2A4A-A51B-0E72C484B47B}" type="presOf" srcId="{646A663C-22C1-B24B-AD84-A4F2108EEA7B}" destId="{5A4C55C2-3F1C-8B4D-91B5-086F5F3A962D}" srcOrd="0" destOrd="0" presId="urn:microsoft.com/office/officeart/2005/8/layout/matrix3"/>
    <dgm:cxn modelId="{030050A0-62CB-984B-B846-E7A91EEC49CD}" srcId="{C422CC9C-68D1-3C41-8B17-6901336A5484}" destId="{38DC96A0-2689-804C-9311-87CCC4FD85DE}" srcOrd="1" destOrd="0" parTransId="{A2AB4583-DC10-4146-90D4-E1FF1F5C3EC5}" sibTransId="{28A4D8FB-3F69-6946-BC0E-2DE04764C598}"/>
    <dgm:cxn modelId="{ADCD54B9-E368-4F4B-AE3F-3EBCADB915EF}" srcId="{C422CC9C-68D1-3C41-8B17-6901336A5484}" destId="{72C65C92-DF36-EC4A-9EF6-37A99F1BFE90}" srcOrd="0" destOrd="0" parTransId="{7949F676-EED6-EF4B-ADA3-97215E90927A}" sibTransId="{CFC13C97-E827-C447-9521-54E2632F608E}"/>
    <dgm:cxn modelId="{7C27192D-6756-FF43-BCDB-971B5B71E0FA}" type="presParOf" srcId="{CE23BA6D-EE36-8A4E-B9A4-1EF06655F89F}" destId="{C3E2971B-A0ED-FA4F-9BE4-4703603FE73E}" srcOrd="0" destOrd="0" presId="urn:microsoft.com/office/officeart/2005/8/layout/matrix3"/>
    <dgm:cxn modelId="{F79417C5-5A5D-2849-9209-D47C2EC7BC48}" type="presParOf" srcId="{CE23BA6D-EE36-8A4E-B9A4-1EF06655F89F}" destId="{BA0E5284-7DD0-4244-81EA-871BCE21E3F6}" srcOrd="1" destOrd="0" presId="urn:microsoft.com/office/officeart/2005/8/layout/matrix3"/>
    <dgm:cxn modelId="{8D39D529-DE50-284A-95EA-26DF9CD9AB6E}" type="presParOf" srcId="{CE23BA6D-EE36-8A4E-B9A4-1EF06655F89F}" destId="{BCB12F82-E19D-9745-AC38-21EA79311EDC}" srcOrd="2" destOrd="0" presId="urn:microsoft.com/office/officeart/2005/8/layout/matrix3"/>
    <dgm:cxn modelId="{F1BADD81-16B3-7B42-B1E9-DA2CE8DA28EF}" type="presParOf" srcId="{CE23BA6D-EE36-8A4E-B9A4-1EF06655F89F}" destId="{52AFD205-42D1-B94B-A875-087506945C84}" srcOrd="3" destOrd="0" presId="urn:microsoft.com/office/officeart/2005/8/layout/matrix3"/>
    <dgm:cxn modelId="{4C23F0FE-699D-0941-94AB-754905BEBD10}" type="presParOf" srcId="{CE23BA6D-EE36-8A4E-B9A4-1EF06655F89F}" destId="{5A4C55C2-3F1C-8B4D-91B5-086F5F3A96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5FD91-347B-1F47-BF6F-E8DC4F14C598}" type="doc">
      <dgm:prSet loTypeId="urn:microsoft.com/office/officeart/2005/8/layout/hList6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DFE7EF4-BBF3-8A44-9F7A-9C700BAA976B}">
      <dgm:prSet phldrT="[Texte]"/>
      <dgm:spPr/>
      <dgm:t>
        <a:bodyPr/>
        <a:lstStyle/>
        <a:p>
          <a:r>
            <a:rPr lang="fr-FR" b="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individuelles</a:t>
          </a:r>
          <a:endParaRPr lang="fr-FR" b="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gm:t>
    </dgm:pt>
    <dgm:pt modelId="{4CC85B63-8D49-9D40-A830-6FAAF2CFE784}" type="parTrans" cxnId="{BBFC9A1E-3EF7-5D4C-AFEE-9EB9BDFE7880}">
      <dgm:prSet/>
      <dgm:spPr/>
      <dgm:t>
        <a:bodyPr/>
        <a:lstStyle/>
        <a:p>
          <a:endParaRPr lang="fr-FR"/>
        </a:p>
      </dgm:t>
    </dgm:pt>
    <dgm:pt modelId="{242A3085-A42F-874F-9A8A-8229A3617D6A}" type="sibTrans" cxnId="{BBFC9A1E-3EF7-5D4C-AFEE-9EB9BDFE7880}">
      <dgm:prSet/>
      <dgm:spPr/>
      <dgm:t>
        <a:bodyPr/>
        <a:lstStyle/>
        <a:p>
          <a:endParaRPr lang="fr-FR"/>
        </a:p>
      </dgm:t>
    </dgm:pt>
    <dgm:pt modelId="{2C49BD3A-307F-2D40-BE3B-19380EED72C5}">
      <dgm:prSet phldrT="[Texte]"/>
      <dgm:spPr/>
      <dgm:t>
        <a:bodyPr/>
        <a:lstStyle/>
        <a:p>
          <a:r>
            <a:rPr lang="fr-FR" b="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collectives</a:t>
          </a:r>
          <a:endParaRPr lang="fr-FR" b="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gm:t>
    </dgm:pt>
    <dgm:pt modelId="{B0742349-B7B8-F243-A5EF-56134B802C51}" type="parTrans" cxnId="{DC50824F-166E-ED41-BE49-4D2C0E25C2D6}">
      <dgm:prSet/>
      <dgm:spPr/>
      <dgm:t>
        <a:bodyPr/>
        <a:lstStyle/>
        <a:p>
          <a:endParaRPr lang="fr-FR"/>
        </a:p>
      </dgm:t>
    </dgm:pt>
    <dgm:pt modelId="{133D9283-5D59-AC4E-90B5-6714151BB3D2}" type="sibTrans" cxnId="{DC50824F-166E-ED41-BE49-4D2C0E25C2D6}">
      <dgm:prSet/>
      <dgm:spPr/>
      <dgm:t>
        <a:bodyPr/>
        <a:lstStyle/>
        <a:p>
          <a:endParaRPr lang="fr-FR"/>
        </a:p>
      </dgm:t>
    </dgm:pt>
    <dgm:pt modelId="{562F9A22-AD7B-5143-9A02-A75698B9BF4F}">
      <dgm:prSet phldrT="[Texte]"/>
      <dgm:spPr/>
      <dgm:t>
        <a:bodyPr/>
        <a:lstStyle/>
        <a:p>
          <a:r>
            <a:rPr lang="fr-FR" b="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interdiocésaines</a:t>
          </a:r>
          <a:endParaRPr lang="fr-FR" b="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gm:t>
    </dgm:pt>
    <dgm:pt modelId="{64ED7443-7272-444A-BBE8-962C1F6C2BBB}" type="parTrans" cxnId="{E29359BF-1585-5643-B0D8-A46457428EDF}">
      <dgm:prSet/>
      <dgm:spPr/>
      <dgm:t>
        <a:bodyPr/>
        <a:lstStyle/>
        <a:p>
          <a:endParaRPr lang="fr-FR"/>
        </a:p>
      </dgm:t>
    </dgm:pt>
    <dgm:pt modelId="{7B7E070A-F374-2D4A-838F-D1953C6D7D7F}" type="sibTrans" cxnId="{E29359BF-1585-5643-B0D8-A46457428EDF}">
      <dgm:prSet/>
      <dgm:spPr/>
      <dgm:t>
        <a:bodyPr/>
        <a:lstStyle/>
        <a:p>
          <a:endParaRPr lang="fr-FR"/>
        </a:p>
      </dgm:t>
    </dgm:pt>
    <dgm:pt modelId="{05DBEC66-E61D-3E40-BF2A-B3698F166F8D}" type="pres">
      <dgm:prSet presAssocID="{3985FD91-347B-1F47-BF6F-E8DC4F14C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6DF59-A9E1-A348-8C07-3B37C974D327}" type="pres">
      <dgm:prSet presAssocID="{4DFE7EF4-BBF3-8A44-9F7A-9C700BAA97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92040-695E-1847-AC4B-52BFD7D50291}" type="pres">
      <dgm:prSet presAssocID="{242A3085-A42F-874F-9A8A-8229A3617D6A}" presName="sibTrans" presStyleCnt="0"/>
      <dgm:spPr/>
    </dgm:pt>
    <dgm:pt modelId="{0E350B42-E82F-CF4B-95D5-BD9AEF959052}" type="pres">
      <dgm:prSet presAssocID="{2C49BD3A-307F-2D40-BE3B-19380EED72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553251-8D20-EE4F-9400-1E136E037E14}" type="pres">
      <dgm:prSet presAssocID="{133D9283-5D59-AC4E-90B5-6714151BB3D2}" presName="sibTrans" presStyleCnt="0"/>
      <dgm:spPr/>
    </dgm:pt>
    <dgm:pt modelId="{A16BC959-211A-3D4A-89D4-4A4B1F4C6DCF}" type="pres">
      <dgm:prSet presAssocID="{562F9A22-AD7B-5143-9A02-A75698B9BF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FC9A1E-3EF7-5D4C-AFEE-9EB9BDFE7880}" srcId="{3985FD91-347B-1F47-BF6F-E8DC4F14C598}" destId="{4DFE7EF4-BBF3-8A44-9F7A-9C700BAA976B}" srcOrd="0" destOrd="0" parTransId="{4CC85B63-8D49-9D40-A830-6FAAF2CFE784}" sibTransId="{242A3085-A42F-874F-9A8A-8229A3617D6A}"/>
    <dgm:cxn modelId="{0EC54080-6621-1249-9739-D9911164C67D}" type="presOf" srcId="{562F9A22-AD7B-5143-9A02-A75698B9BF4F}" destId="{A16BC959-211A-3D4A-89D4-4A4B1F4C6DCF}" srcOrd="0" destOrd="0" presId="urn:microsoft.com/office/officeart/2005/8/layout/hList6"/>
    <dgm:cxn modelId="{32C00D4C-F75D-FA43-B4AE-27AEEC9D16BE}" type="presOf" srcId="{2C49BD3A-307F-2D40-BE3B-19380EED72C5}" destId="{0E350B42-E82F-CF4B-95D5-BD9AEF959052}" srcOrd="0" destOrd="0" presId="urn:microsoft.com/office/officeart/2005/8/layout/hList6"/>
    <dgm:cxn modelId="{E29359BF-1585-5643-B0D8-A46457428EDF}" srcId="{3985FD91-347B-1F47-BF6F-E8DC4F14C598}" destId="{562F9A22-AD7B-5143-9A02-A75698B9BF4F}" srcOrd="2" destOrd="0" parTransId="{64ED7443-7272-444A-BBE8-962C1F6C2BBB}" sibTransId="{7B7E070A-F374-2D4A-838F-D1953C6D7D7F}"/>
    <dgm:cxn modelId="{93C9DBC4-AB8F-794B-B8F2-BBAA3706F334}" type="presOf" srcId="{3985FD91-347B-1F47-BF6F-E8DC4F14C598}" destId="{05DBEC66-E61D-3E40-BF2A-B3698F166F8D}" srcOrd="0" destOrd="0" presId="urn:microsoft.com/office/officeart/2005/8/layout/hList6"/>
    <dgm:cxn modelId="{ACAE757C-D232-4D41-B1CF-75A5B5EE7835}" type="presOf" srcId="{4DFE7EF4-BBF3-8A44-9F7A-9C700BAA976B}" destId="{ECE6DF59-A9E1-A348-8C07-3B37C974D327}" srcOrd="0" destOrd="0" presId="urn:microsoft.com/office/officeart/2005/8/layout/hList6"/>
    <dgm:cxn modelId="{DC50824F-166E-ED41-BE49-4D2C0E25C2D6}" srcId="{3985FD91-347B-1F47-BF6F-E8DC4F14C598}" destId="{2C49BD3A-307F-2D40-BE3B-19380EED72C5}" srcOrd="1" destOrd="0" parTransId="{B0742349-B7B8-F243-A5EF-56134B802C51}" sibTransId="{133D9283-5D59-AC4E-90B5-6714151BB3D2}"/>
    <dgm:cxn modelId="{9D5D035C-F0EA-2543-A0C5-290049398389}" type="presParOf" srcId="{05DBEC66-E61D-3E40-BF2A-B3698F166F8D}" destId="{ECE6DF59-A9E1-A348-8C07-3B37C974D327}" srcOrd="0" destOrd="0" presId="urn:microsoft.com/office/officeart/2005/8/layout/hList6"/>
    <dgm:cxn modelId="{4DE5A93C-B0FD-2047-87F8-87D380201653}" type="presParOf" srcId="{05DBEC66-E61D-3E40-BF2A-B3698F166F8D}" destId="{FF792040-695E-1847-AC4B-52BFD7D50291}" srcOrd="1" destOrd="0" presId="urn:microsoft.com/office/officeart/2005/8/layout/hList6"/>
    <dgm:cxn modelId="{5831E15A-FA14-0544-87F4-B963FE588CB9}" type="presParOf" srcId="{05DBEC66-E61D-3E40-BF2A-B3698F166F8D}" destId="{0E350B42-E82F-CF4B-95D5-BD9AEF959052}" srcOrd="2" destOrd="0" presId="urn:microsoft.com/office/officeart/2005/8/layout/hList6"/>
    <dgm:cxn modelId="{324AB068-905E-8545-911C-76089C077982}" type="presParOf" srcId="{05DBEC66-E61D-3E40-BF2A-B3698F166F8D}" destId="{C7553251-8D20-EE4F-9400-1E136E037E14}" srcOrd="3" destOrd="0" presId="urn:microsoft.com/office/officeart/2005/8/layout/hList6"/>
    <dgm:cxn modelId="{1FF7FA57-CDBE-7347-9D70-DC55E1C1E043}" type="presParOf" srcId="{05DBEC66-E61D-3E40-BF2A-B3698F166F8D}" destId="{A16BC959-211A-3D4A-89D4-4A4B1F4C6DC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6A9C-CC67-AE47-B2B1-1683AAE7B6F5}">
      <dsp:nvSpPr>
        <dsp:cNvPr id="0" name=""/>
        <dsp:cNvSpPr/>
      </dsp:nvSpPr>
      <dsp:spPr>
        <a:xfrm>
          <a:off x="4951537" y="3972042"/>
          <a:ext cx="657574" cy="49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787" y="0"/>
              </a:lnTo>
              <a:lnTo>
                <a:pt x="328787" y="499180"/>
              </a:lnTo>
              <a:lnTo>
                <a:pt x="657574" y="49918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59685" y="4200992"/>
        <a:ext cx="41279" cy="41279"/>
      </dsp:txXfrm>
    </dsp:sp>
    <dsp:sp modelId="{98103C61-190F-DB44-9846-038221E0FB28}">
      <dsp:nvSpPr>
        <dsp:cNvPr id="0" name=""/>
        <dsp:cNvSpPr/>
      </dsp:nvSpPr>
      <dsp:spPr>
        <a:xfrm>
          <a:off x="4951537" y="3472861"/>
          <a:ext cx="657574" cy="499180"/>
        </a:xfrm>
        <a:custGeom>
          <a:avLst/>
          <a:gdLst/>
          <a:ahLst/>
          <a:cxnLst/>
          <a:rect l="0" t="0" r="0" b="0"/>
          <a:pathLst>
            <a:path>
              <a:moveTo>
                <a:pt x="0" y="499180"/>
              </a:moveTo>
              <a:lnTo>
                <a:pt x="328787" y="49918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59685" y="3701812"/>
        <a:ext cx="41279" cy="41279"/>
      </dsp:txXfrm>
    </dsp:sp>
    <dsp:sp modelId="{D7CE2EFB-F4A2-F245-BFA2-F108C7501D48}">
      <dsp:nvSpPr>
        <dsp:cNvPr id="0" name=""/>
        <dsp:cNvSpPr/>
      </dsp:nvSpPr>
      <dsp:spPr>
        <a:xfrm>
          <a:off x="1006089" y="2709333"/>
          <a:ext cx="657574" cy="126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787" y="0"/>
              </a:lnTo>
              <a:lnTo>
                <a:pt x="328787" y="1262708"/>
              </a:lnTo>
              <a:lnTo>
                <a:pt x="657574" y="1262708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99284" y="3305096"/>
        <a:ext cx="71183" cy="71183"/>
      </dsp:txXfrm>
    </dsp:sp>
    <dsp:sp modelId="{A379B146-BCA1-0A49-8139-4CA7A9017546}">
      <dsp:nvSpPr>
        <dsp:cNvPr id="0" name=""/>
        <dsp:cNvSpPr/>
      </dsp:nvSpPr>
      <dsp:spPr>
        <a:xfrm>
          <a:off x="1006089" y="2283042"/>
          <a:ext cx="657574" cy="426290"/>
        </a:xfrm>
        <a:custGeom>
          <a:avLst/>
          <a:gdLst/>
          <a:ahLst/>
          <a:cxnLst/>
          <a:rect l="0" t="0" r="0" b="0"/>
          <a:pathLst>
            <a:path>
              <a:moveTo>
                <a:pt x="0" y="426290"/>
              </a:moveTo>
              <a:lnTo>
                <a:pt x="328787" y="42629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15284" y="2476596"/>
        <a:ext cx="39183" cy="39183"/>
      </dsp:txXfrm>
    </dsp:sp>
    <dsp:sp modelId="{8C915D29-A03D-FB4A-B9D1-A24E07A56547}">
      <dsp:nvSpPr>
        <dsp:cNvPr id="0" name=""/>
        <dsp:cNvSpPr/>
      </dsp:nvSpPr>
      <dsp:spPr>
        <a:xfrm>
          <a:off x="1006089" y="1042882"/>
          <a:ext cx="657574" cy="1666450"/>
        </a:xfrm>
        <a:custGeom>
          <a:avLst/>
          <a:gdLst/>
          <a:ahLst/>
          <a:cxnLst/>
          <a:rect l="0" t="0" r="0" b="0"/>
          <a:pathLst>
            <a:path>
              <a:moveTo>
                <a:pt x="0" y="1666450"/>
              </a:moveTo>
              <a:lnTo>
                <a:pt x="328787" y="166645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290089" y="1831320"/>
        <a:ext cx="89574" cy="89574"/>
      </dsp:txXfrm>
    </dsp:sp>
    <dsp:sp modelId="{7BB10929-01DE-624E-B003-4B9676D64D33}">
      <dsp:nvSpPr>
        <dsp:cNvPr id="0" name=""/>
        <dsp:cNvSpPr/>
      </dsp:nvSpPr>
      <dsp:spPr>
        <a:xfrm rot="16200000">
          <a:off x="-2133007" y="2208133"/>
          <a:ext cx="5275791" cy="100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CONVENTION COORDINATION</a:t>
          </a:r>
          <a:endParaRPr lang="fr-FR" sz="32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-2133007" y="2208133"/>
        <a:ext cx="5275791" cy="1002400"/>
      </dsp:txXfrm>
    </dsp:sp>
    <dsp:sp modelId="{48B3C4DA-500F-204B-885D-9EAFD0A7225E}">
      <dsp:nvSpPr>
        <dsp:cNvPr id="0" name=""/>
        <dsp:cNvSpPr/>
      </dsp:nvSpPr>
      <dsp:spPr>
        <a:xfrm>
          <a:off x="1663663" y="646879"/>
          <a:ext cx="5184023" cy="792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GROUPE POLITIQUE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646879"/>
        <a:ext cx="5184023" cy="792006"/>
      </dsp:txXfrm>
    </dsp:sp>
    <dsp:sp modelId="{2733EFFB-7945-5F48-9D7E-B58122A31DD9}">
      <dsp:nvSpPr>
        <dsp:cNvPr id="0" name=""/>
        <dsp:cNvSpPr/>
      </dsp:nvSpPr>
      <dsp:spPr>
        <a:xfrm>
          <a:off x="1663663" y="1887039"/>
          <a:ext cx="5184812" cy="792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NATIONALE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1887039"/>
        <a:ext cx="5184812" cy="792006"/>
      </dsp:txXfrm>
    </dsp:sp>
    <dsp:sp modelId="{68B0B78B-0816-A842-864C-A304B26F4ADC}">
      <dsp:nvSpPr>
        <dsp:cNvPr id="0" name=""/>
        <dsp:cNvSpPr/>
      </dsp:nvSpPr>
      <dsp:spPr>
        <a:xfrm>
          <a:off x="1663663" y="3539185"/>
          <a:ext cx="3287873" cy="8657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JOURNÉES NATIONALES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3539185"/>
        <a:ext cx="3287873" cy="865713"/>
      </dsp:txXfrm>
    </dsp:sp>
    <dsp:sp modelId="{56914C49-55CA-A948-BA09-4A23573801CA}">
      <dsp:nvSpPr>
        <dsp:cNvPr id="0" name=""/>
        <dsp:cNvSpPr/>
      </dsp:nvSpPr>
      <dsp:spPr>
        <a:xfrm>
          <a:off x="5609112" y="3098981"/>
          <a:ext cx="2956357" cy="74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Journée de lancement (septembre)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609112" y="3098981"/>
        <a:ext cx="2956357" cy="747760"/>
      </dsp:txXfrm>
    </dsp:sp>
    <dsp:sp modelId="{12841BE0-2F93-C646-B5C7-1413E7DC3FC9}">
      <dsp:nvSpPr>
        <dsp:cNvPr id="0" name=""/>
        <dsp:cNvSpPr/>
      </dsp:nvSpPr>
      <dsp:spPr>
        <a:xfrm>
          <a:off x="5609112" y="4097342"/>
          <a:ext cx="2956357" cy="74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Journée des correspondants (février)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609112" y="4097342"/>
        <a:ext cx="2956357" cy="7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B146-BCA1-0A49-8139-4CA7A9017546}">
      <dsp:nvSpPr>
        <dsp:cNvPr id="0" name=""/>
        <dsp:cNvSpPr/>
      </dsp:nvSpPr>
      <dsp:spPr>
        <a:xfrm>
          <a:off x="1181335" y="2709333"/>
          <a:ext cx="674064" cy="182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824777"/>
              </a:lnTo>
              <a:lnTo>
                <a:pt x="674064" y="18247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469735" y="3573089"/>
        <a:ext cx="97264" cy="97264"/>
      </dsp:txXfrm>
    </dsp:sp>
    <dsp:sp modelId="{32456A9C-CC67-AE47-B2B1-1683AAE7B6F5}">
      <dsp:nvSpPr>
        <dsp:cNvPr id="0" name=""/>
        <dsp:cNvSpPr/>
      </dsp:nvSpPr>
      <dsp:spPr>
        <a:xfrm>
          <a:off x="5225720" y="2709333"/>
          <a:ext cx="674064" cy="51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511697"/>
              </a:lnTo>
              <a:lnTo>
                <a:pt x="674064" y="51169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541595" y="2944025"/>
        <a:ext cx="42314" cy="42314"/>
      </dsp:txXfrm>
    </dsp:sp>
    <dsp:sp modelId="{98103C61-190F-DB44-9846-038221E0FB28}">
      <dsp:nvSpPr>
        <dsp:cNvPr id="0" name=""/>
        <dsp:cNvSpPr/>
      </dsp:nvSpPr>
      <dsp:spPr>
        <a:xfrm>
          <a:off x="5225720" y="2197635"/>
          <a:ext cx="674064" cy="511697"/>
        </a:xfrm>
        <a:custGeom>
          <a:avLst/>
          <a:gdLst/>
          <a:ahLst/>
          <a:cxnLst/>
          <a:rect l="0" t="0" r="0" b="0"/>
          <a:pathLst>
            <a:path>
              <a:moveTo>
                <a:pt x="0" y="511697"/>
              </a:moveTo>
              <a:lnTo>
                <a:pt x="337032" y="511697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541595" y="2432327"/>
        <a:ext cx="42314" cy="42314"/>
      </dsp:txXfrm>
    </dsp:sp>
    <dsp:sp modelId="{D7CE2EFB-F4A2-F245-BFA2-F108C7501D48}">
      <dsp:nvSpPr>
        <dsp:cNvPr id="0" name=""/>
        <dsp:cNvSpPr/>
      </dsp:nvSpPr>
      <dsp:spPr>
        <a:xfrm>
          <a:off x="1181335" y="2663613"/>
          <a:ext cx="674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4064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01516" y="2692481"/>
        <a:ext cx="33703" cy="33703"/>
      </dsp:txXfrm>
    </dsp:sp>
    <dsp:sp modelId="{8C915D29-A03D-FB4A-B9D1-A24E07A56547}">
      <dsp:nvSpPr>
        <dsp:cNvPr id="0" name=""/>
        <dsp:cNvSpPr/>
      </dsp:nvSpPr>
      <dsp:spPr>
        <a:xfrm>
          <a:off x="1181335" y="775473"/>
          <a:ext cx="674064" cy="1933860"/>
        </a:xfrm>
        <a:custGeom>
          <a:avLst/>
          <a:gdLst/>
          <a:ahLst/>
          <a:cxnLst/>
          <a:rect l="0" t="0" r="0" b="0"/>
          <a:pathLst>
            <a:path>
              <a:moveTo>
                <a:pt x="0" y="1933860"/>
              </a:moveTo>
              <a:lnTo>
                <a:pt x="337032" y="1933860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1467168" y="1691204"/>
        <a:ext cx="102398" cy="102398"/>
      </dsp:txXfrm>
    </dsp:sp>
    <dsp:sp modelId="{7BB10929-01DE-624E-B003-4B9676D64D33}">
      <dsp:nvSpPr>
        <dsp:cNvPr id="0" name=""/>
        <dsp:cNvSpPr/>
      </dsp:nvSpPr>
      <dsp:spPr>
        <a:xfrm rot="16200000">
          <a:off x="-2036477" y="2195565"/>
          <a:ext cx="5408088" cy="10275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DIOCÉSAINE DES KMS</a:t>
          </a:r>
          <a:endParaRPr lang="fr-FR" sz="32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-2036477" y="2195565"/>
        <a:ext cx="5408088" cy="1027536"/>
      </dsp:txXfrm>
    </dsp:sp>
    <dsp:sp modelId="{48B3C4DA-500F-204B-885D-9EAFD0A7225E}">
      <dsp:nvSpPr>
        <dsp:cNvPr id="0" name=""/>
        <dsp:cNvSpPr/>
      </dsp:nvSpPr>
      <dsp:spPr>
        <a:xfrm>
          <a:off x="1855400" y="369539"/>
          <a:ext cx="5166398" cy="811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ANIMATION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369539"/>
        <a:ext cx="5166398" cy="811867"/>
      </dsp:txXfrm>
    </dsp:sp>
    <dsp:sp modelId="{68B0B78B-0816-A842-864C-A304B26F4ADC}">
      <dsp:nvSpPr>
        <dsp:cNvPr id="0" name=""/>
        <dsp:cNvSpPr/>
      </dsp:nvSpPr>
      <dsp:spPr>
        <a:xfrm>
          <a:off x="1855400" y="2265622"/>
          <a:ext cx="3370320" cy="8874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DISTRIBUTION  DES OUTILS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2265622"/>
        <a:ext cx="3370320" cy="887421"/>
      </dsp:txXfrm>
    </dsp:sp>
    <dsp:sp modelId="{56914C49-55CA-A948-BA09-4A23573801CA}">
      <dsp:nvSpPr>
        <dsp:cNvPr id="0" name=""/>
        <dsp:cNvSpPr/>
      </dsp:nvSpPr>
      <dsp:spPr>
        <a:xfrm>
          <a:off x="5899785" y="1814379"/>
          <a:ext cx="2515573" cy="766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Secours Catholique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899785" y="1814379"/>
        <a:ext cx="2515573" cy="766511"/>
      </dsp:txXfrm>
    </dsp:sp>
    <dsp:sp modelId="{12841BE0-2F93-C646-B5C7-1413E7DC3FC9}">
      <dsp:nvSpPr>
        <dsp:cNvPr id="0" name=""/>
        <dsp:cNvSpPr/>
      </dsp:nvSpPr>
      <dsp:spPr>
        <a:xfrm>
          <a:off x="5899785" y="2837775"/>
          <a:ext cx="2515573" cy="766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solidFill>
                <a:srgbClr val="4F4F4F"/>
              </a:solidFill>
              <a:latin typeface="Arial Narrow"/>
              <a:cs typeface="Arial Narrow"/>
            </a:rPr>
            <a:t>CCFD-Terre solidaire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899785" y="2837775"/>
        <a:ext cx="2515573" cy="766511"/>
      </dsp:txXfrm>
    </dsp:sp>
    <dsp:sp modelId="{2733EFFB-7945-5F48-9D7E-B58122A31DD9}">
      <dsp:nvSpPr>
        <dsp:cNvPr id="0" name=""/>
        <dsp:cNvSpPr/>
      </dsp:nvSpPr>
      <dsp:spPr>
        <a:xfrm>
          <a:off x="1855400" y="4128176"/>
          <a:ext cx="5166398" cy="811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ATTRIBUTION DES BOURSES SOLEIL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4128176"/>
        <a:ext cx="5166398" cy="811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2971B-A0ED-FA4F-9BE4-4703603FE73E}">
      <dsp:nvSpPr>
        <dsp:cNvPr id="0" name=""/>
        <dsp:cNvSpPr/>
      </dsp:nvSpPr>
      <dsp:spPr>
        <a:xfrm>
          <a:off x="1711319" y="0"/>
          <a:ext cx="5721362" cy="5721362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0E5284-7DD0-4244-81EA-871BCE21E3F6}">
      <dsp:nvSpPr>
        <dsp:cNvPr id="0" name=""/>
        <dsp:cNvSpPr/>
      </dsp:nvSpPr>
      <dsp:spPr>
        <a:xfrm>
          <a:off x="2254848" y="543529"/>
          <a:ext cx="2231331" cy="2231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dirty="0" smtClean="0">
              <a:solidFill>
                <a:schemeClr val="bg1"/>
              </a:solidFill>
              <a:latin typeface="Avenir Heavy"/>
              <a:cs typeface="Avenir Heavy"/>
            </a:rPr>
            <a:t>DES ACTIVITES DE LOISIRS</a:t>
          </a:r>
          <a:endParaRPr lang="fr-FR" sz="2200" b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2363773" y="652454"/>
        <a:ext cx="2013481" cy="2013481"/>
      </dsp:txXfrm>
    </dsp:sp>
    <dsp:sp modelId="{BCB12F82-E19D-9745-AC38-21EA79311EDC}">
      <dsp:nvSpPr>
        <dsp:cNvPr id="0" name=""/>
        <dsp:cNvSpPr/>
      </dsp:nvSpPr>
      <dsp:spPr>
        <a:xfrm>
          <a:off x="4657820" y="543529"/>
          <a:ext cx="2231331" cy="22313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DES ACTIVITES CULTURELLES</a:t>
          </a:r>
          <a:endParaRPr lang="fr-FR" sz="2200" b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4766745" y="652454"/>
        <a:ext cx="2013481" cy="2013481"/>
      </dsp:txXfrm>
    </dsp:sp>
    <dsp:sp modelId="{52AFD205-42D1-B94B-A875-087506945C84}">
      <dsp:nvSpPr>
        <dsp:cNvPr id="0" name=""/>
        <dsp:cNvSpPr/>
      </dsp:nvSpPr>
      <dsp:spPr>
        <a:xfrm>
          <a:off x="2254848" y="2946501"/>
          <a:ext cx="2231331" cy="22313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UNE AIDE AUX VACANCES</a:t>
          </a:r>
          <a:endParaRPr lang="fr-FR" sz="2200" b="1" i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2363773" y="3055426"/>
        <a:ext cx="2013481" cy="2013481"/>
      </dsp:txXfrm>
    </dsp:sp>
    <dsp:sp modelId="{5A4C55C2-3F1C-8B4D-91B5-086F5F3A962D}">
      <dsp:nvSpPr>
        <dsp:cNvPr id="0" name=""/>
        <dsp:cNvSpPr/>
      </dsp:nvSpPr>
      <dsp:spPr>
        <a:xfrm>
          <a:off x="4657820" y="2946501"/>
          <a:ext cx="2231331" cy="22313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UN SOUTIEN A LA FORMATION</a:t>
          </a:r>
          <a:endParaRPr lang="fr-FR" sz="2200" b="1" i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4766745" y="3055426"/>
        <a:ext cx="2013481" cy="2013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6DF59-A9E1-A348-8C07-3B37C974D327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609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individuelles</a:t>
          </a:r>
          <a:endParaRPr lang="fr-FR" sz="1400" b="0" kern="120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sp:txBody>
      <dsp:txXfrm rot="5400000">
        <a:off x="744" y="812800"/>
        <a:ext cx="1934765" cy="2438400"/>
      </dsp:txXfrm>
    </dsp:sp>
    <dsp:sp modelId="{0E350B42-E82F-CF4B-95D5-BD9AEF959052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3">
            <a:hueOff val="-1524910"/>
            <a:satOff val="13045"/>
            <a:lumOff val="5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609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collectives</a:t>
          </a:r>
          <a:endParaRPr lang="fr-FR" sz="1400" b="0" kern="120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sp:txBody>
      <dsp:txXfrm rot="5400000">
        <a:off x="2080617" y="812800"/>
        <a:ext cx="1934765" cy="2438400"/>
      </dsp:txXfrm>
    </dsp:sp>
    <dsp:sp modelId="{A16BC959-211A-3D4A-89D4-4A4B1F4C6DCF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3">
            <a:hueOff val="-3049820"/>
            <a:satOff val="26089"/>
            <a:lumOff val="11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609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effectLst>
                <a:outerShdw blurRad="50800" dist="50800" dir="2700000" algn="tl" rotWithShape="0">
                  <a:prstClr val="black"/>
                </a:outerShdw>
              </a:effectLst>
              <a:latin typeface="Adventuring"/>
              <a:cs typeface="Adventuring"/>
            </a:rPr>
            <a:t>Bourses interdiocésaines</a:t>
          </a:r>
          <a:endParaRPr lang="fr-FR" sz="1400" b="0" kern="1200" dirty="0">
            <a:effectLst>
              <a:outerShdw blurRad="50800" dist="50800" dir="2700000" algn="tl" rotWithShape="0">
                <a:prstClr val="black"/>
              </a:outerShdw>
            </a:effectLst>
            <a:latin typeface="Adventuring"/>
            <a:cs typeface="Adventuring"/>
          </a:endParaRPr>
        </a:p>
      </dsp:txBody>
      <dsp:txXfrm rot="5400000">
        <a:off x="4160490" y="812800"/>
        <a:ext cx="1934765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5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25000">
              <a:srgbClr val="57230C"/>
            </a:gs>
            <a:gs pos="55000">
              <a:srgbClr val="CE841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33000">
              <a:srgbClr val="57230C"/>
            </a:gs>
            <a:gs pos="67000">
              <a:srgbClr val="CE841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Vide">
    <p:bg>
      <p:bgPr>
        <a:gradFill flip="none" rotWithShape="1">
          <a:gsLst>
            <a:gs pos="0">
              <a:srgbClr val="C2ECFF"/>
            </a:gs>
            <a:gs pos="100000">
              <a:srgbClr val="3289B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2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Vide">
    <p:bg>
      <p:bgPr>
        <a:gradFill flip="none" rotWithShape="1">
          <a:gsLst>
            <a:gs pos="0">
              <a:srgbClr val="C2ECFF"/>
            </a:gs>
            <a:gs pos="100000">
              <a:srgbClr val="3289B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 userDrawn="1"/>
        </p:nvGrpSpPr>
        <p:grpSpPr>
          <a:xfrm>
            <a:off x="374947" y="441932"/>
            <a:ext cx="3594100" cy="1435100"/>
            <a:chOff x="470694" y="476672"/>
            <a:chExt cx="3594100" cy="1435100"/>
          </a:xfrm>
        </p:grpSpPr>
        <p:sp>
          <p:nvSpPr>
            <p:cNvPr id="3" name="Rectangle 2"/>
            <p:cNvSpPr/>
            <p:nvPr userDrawn="1"/>
          </p:nvSpPr>
          <p:spPr>
            <a:xfrm>
              <a:off x="470694" y="476672"/>
              <a:ext cx="3594100" cy="14351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latinLnBrk="1" hangingPunct="0"/>
              <a:endParaRPr lang="fr-FR" sz="2400" kern="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pic>
          <p:nvPicPr>
            <p:cNvPr id="2" name="Image 1" descr="KMS2016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94" y="476672"/>
              <a:ext cx="3594100" cy="1435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570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Vide">
    <p:bg>
      <p:bgPr>
        <a:gradFill flip="none" rotWithShape="1">
          <a:gsLst>
            <a:gs pos="0">
              <a:srgbClr val="3289BC"/>
            </a:gs>
            <a:gs pos="100000">
              <a:srgbClr val="3289BC"/>
            </a:gs>
            <a:gs pos="50000">
              <a:srgbClr val="C2E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 userDrawn="1"/>
        </p:nvGrpSpPr>
        <p:grpSpPr>
          <a:xfrm>
            <a:off x="374947" y="441932"/>
            <a:ext cx="3594100" cy="1435100"/>
            <a:chOff x="470694" y="476672"/>
            <a:chExt cx="3594100" cy="1435100"/>
          </a:xfrm>
        </p:grpSpPr>
        <p:sp>
          <p:nvSpPr>
            <p:cNvPr id="3" name="Rectangle 2"/>
            <p:cNvSpPr/>
            <p:nvPr userDrawn="1"/>
          </p:nvSpPr>
          <p:spPr>
            <a:xfrm>
              <a:off x="470694" y="476672"/>
              <a:ext cx="3594100" cy="14351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latinLnBrk="1" hangingPunct="0"/>
              <a:endParaRPr lang="fr-FR" sz="2400" kern="0" cap="all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pic>
          <p:nvPicPr>
            <p:cNvPr id="2" name="Image 1" descr="KMS2016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94" y="476672"/>
              <a:ext cx="3594100" cy="1435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 cap="none" spc="0">
                <a:solidFill>
                  <a:srgbClr val="000090"/>
                </a:solidFill>
                <a:effectLst>
                  <a:outerShdw blurRad="38100" dist="88900" dir="2700000" algn="tl" rotWithShape="0">
                    <a:schemeClr val="bg1"/>
                  </a:outerShdw>
                </a:effectLst>
                <a:latin typeface="Adventuring"/>
                <a:cs typeface="Adventuring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8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8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4-03-29 à 18.21.4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2031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6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86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0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KMSOLEI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795"/>
            <a:ext cx="253419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KMSOLEI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795"/>
            <a:ext cx="2534193" cy="1143000"/>
          </a:xfrm>
          <a:prstGeom prst="rect">
            <a:avLst/>
          </a:prstGeom>
        </p:spPr>
      </p:pic>
      <p:pic>
        <p:nvPicPr>
          <p:cNvPr id="3" name="Image 2" descr="ribambel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855" y="3960634"/>
            <a:ext cx="4282780" cy="30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KMSOLEI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795"/>
            <a:ext cx="2534193" cy="1143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44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2F8268"/>
                </a:solidFill>
                <a:latin typeface="Adventuring"/>
                <a:cs typeface="Adventuring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7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44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2F8268"/>
                </a:solidFill>
                <a:latin typeface="Adventuring"/>
                <a:cs typeface="Adventuring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5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bg>
      <p:bgPr>
        <a:gradFill flip="none" rotWithShape="1">
          <a:gsLst>
            <a:gs pos="0">
              <a:srgbClr val="EAECE0"/>
            </a:gs>
            <a:gs pos="100000">
              <a:srgbClr val="2F8268"/>
            </a:gs>
            <a:gs pos="50000">
              <a:srgbClr val="EAECE0"/>
            </a:gs>
            <a:gs pos="70000">
              <a:srgbClr val="C3D8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KMSOLEI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795"/>
            <a:ext cx="2534193" cy="1143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239347"/>
            <a:ext cx="8229600" cy="16480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2F8268"/>
                </a:solidFill>
                <a:latin typeface="Adventuring"/>
                <a:cs typeface="Adventuring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4" name="Image 3" descr="ribambel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39" y="4244732"/>
            <a:ext cx="3884795" cy="27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0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6" r:id="rId3"/>
    <p:sldLayoutId id="2147483657" r:id="rId4"/>
    <p:sldLayoutId id="2147483671" r:id="rId5"/>
    <p:sldLayoutId id="2147483658" r:id="rId6"/>
    <p:sldLayoutId id="2147483673" r:id="rId7"/>
    <p:sldLayoutId id="2147483672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161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160729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321457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482186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642915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803643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964372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125101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285829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33038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660773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99116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32154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1651933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198232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231270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2643094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297348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9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F_KMS_1617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344557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fr-FR" sz="4000" b="1" spc="50" dirty="0" smtClean="0">
                <a:ln w="11430"/>
                <a:gradFill>
                  <a:gsLst>
                    <a:gs pos="25000">
                      <a:srgbClr val="51C2A9">
                        <a:satMod val="155000"/>
                      </a:srgbClr>
                    </a:gs>
                    <a:gs pos="100000">
                      <a:srgbClr val="51C2A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Avenir Light"/>
                <a:cs typeface="Avenir Light"/>
                <a:sym typeface="Avenir Light"/>
              </a:rPr>
              <a:t>AU NIVEAU DIOCÉSAIN</a:t>
            </a:r>
            <a:endParaRPr lang="fr-FR" sz="4000" b="1" spc="50" dirty="0">
              <a:ln w="11430"/>
              <a:gradFill>
                <a:gsLst>
                  <a:gs pos="25000">
                    <a:srgbClr val="51C2A9">
                      <a:satMod val="155000"/>
                    </a:srgbClr>
                  </a:gs>
                  <a:gs pos="100000">
                    <a:srgbClr val="51C2A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  <a:ea typeface="Avenir Light"/>
              <a:cs typeface="Avenir Light"/>
              <a:sym typeface="Avenir Light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90774302"/>
              </p:ext>
            </p:extLst>
          </p:nvPr>
        </p:nvGraphicFramePr>
        <p:xfrm>
          <a:off x="334210" y="1298221"/>
          <a:ext cx="85691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6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4224" y="2962047"/>
            <a:ext cx="4755554" cy="933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fr-FR" sz="2800" i="1" kern="0" dirty="0" smtClean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Les « Kilomètres de Soleil » </a:t>
            </a:r>
          </a:p>
          <a:p>
            <a:pPr algn="ctr" defTabSz="410751" latinLnBrk="1" hangingPunct="0"/>
            <a:r>
              <a:rPr lang="fr-FR" sz="2800" i="1" kern="0" dirty="0" smtClean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Pourquoi et Comment ?</a:t>
            </a:r>
            <a:endParaRPr lang="fr-FR" sz="2800" i="1" kern="0" dirty="0">
              <a:solidFill>
                <a:srgbClr val="FFFFFF"/>
              </a:solidFill>
              <a:latin typeface="Avenir Heavy"/>
              <a:ea typeface="Avenir Light"/>
              <a:cs typeface="Avenir Heavy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28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 rot="1400934">
            <a:off x="3983794" y="1692534"/>
            <a:ext cx="5432740" cy="1200328"/>
          </a:xfrm>
          <a:prstGeom prst="rect">
            <a:avLst/>
          </a:prstGeom>
          <a:solidFill>
            <a:srgbClr val="FF0000">
              <a:alpha val="71000"/>
            </a:srgbClr>
          </a:solidFill>
          <a:effectLst>
            <a:outerShdw blurRad="38100" dist="76200" dir="4980000" algn="tl" rotWithShape="0">
              <a:srgbClr val="000000">
                <a:alpha val="68000"/>
              </a:srgbClr>
            </a:outerShdw>
          </a:effectLst>
          <a:scene3d>
            <a:camera prst="orthographicFront"/>
            <a:lightRig rig="balanced" dir="t"/>
          </a:scene3d>
          <a:sp3d prstMaterial="metal"/>
        </p:spPr>
        <p:txBody>
          <a:bodyPr wrap="square" anchor="ctr">
            <a:spAutoFit/>
          </a:bodyPr>
          <a:lstStyle/>
          <a:p>
            <a:pPr algn="ctr" defTabSz="410751"/>
            <a:r>
              <a:rPr lang="fr-FR"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RÉFLEXION</a:t>
            </a:r>
          </a:p>
          <a:p>
            <a:pPr marL="0" lvl="1" indent="160729" defTabSz="410751"/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• Réflexion </a:t>
            </a:r>
            <a:r>
              <a:rPr lang="fr-FR" sz="20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humaine</a:t>
            </a:r>
            <a:endParaRPr lang="fr-FR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nturing"/>
              <a:ea typeface="Avenir Light"/>
              <a:cs typeface="Adventuring"/>
              <a:sym typeface="Avenir Light"/>
            </a:endParaRPr>
          </a:p>
          <a:p>
            <a:pPr marL="0" lvl="1" indent="160729" defTabSz="410751"/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• Réflexion </a:t>
            </a:r>
            <a:r>
              <a:rPr lang="fr-FR"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spirituelle</a:t>
            </a:r>
          </a:p>
        </p:txBody>
      </p:sp>
      <p:sp>
        <p:nvSpPr>
          <p:cNvPr id="6" name="Rectangle 5"/>
          <p:cNvSpPr/>
          <p:nvPr/>
        </p:nvSpPr>
        <p:spPr>
          <a:xfrm rot="20574527">
            <a:off x="364296" y="3974300"/>
            <a:ext cx="5082362" cy="20826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38100" dist="76200" dir="2700000" algn="tl" rotWithShape="0">
              <a:prstClr val="black">
                <a:alpha val="68000"/>
              </a:prstClr>
            </a:outerShdw>
          </a:effectLst>
          <a:scene3d>
            <a:camera prst="orthographicFront"/>
            <a:lightRig rig="chilly" dir="t"/>
          </a:scene3d>
          <a:sp3d prstMaterial="metal"/>
        </p:spPr>
        <p:txBody>
          <a:bodyPr wrap="square">
            <a:spAutoFit/>
          </a:bodyPr>
          <a:lstStyle/>
          <a:p>
            <a:pPr defTabSz="410751">
              <a:spcBef>
                <a:spcPts val="1200"/>
              </a:spcBef>
            </a:pPr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ACTION</a:t>
            </a:r>
          </a:p>
          <a:p>
            <a:pPr marL="271463" lvl="1" indent="-271463" defTabSz="410751">
              <a:lnSpc>
                <a:spcPts val="2400"/>
              </a:lnSpc>
              <a:spcBef>
                <a:spcPts val="1200"/>
              </a:spcBef>
              <a:tabLst>
                <a:tab pos="271463" algn="l"/>
              </a:tabLst>
            </a:pPr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• Faire pour découvrir une situation</a:t>
            </a:r>
          </a:p>
          <a:p>
            <a:pPr marL="271463" lvl="1" indent="-271463" defTabSz="410751">
              <a:lnSpc>
                <a:spcPts val="2400"/>
              </a:lnSpc>
              <a:spcBef>
                <a:spcPts val="1200"/>
              </a:spcBef>
              <a:tabLst>
                <a:tab pos="271463" algn="l"/>
              </a:tabLst>
            </a:pPr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Avenir Light"/>
                <a:cs typeface="Adventuring"/>
                <a:sym typeface="Avenir Light"/>
              </a:rPr>
              <a:t>• Faire l’apprentissage de la solidarité</a:t>
            </a:r>
            <a:endParaRPr lang="fr-FR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nturing"/>
              <a:ea typeface="Avenir Light"/>
              <a:cs typeface="Adventuring"/>
              <a:sym typeface="Avenir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876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/>
            <a:r>
              <a:rPr lang="fr-FR" sz="2400" i="1" dirty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L’ENFANT </a:t>
            </a:r>
            <a:r>
              <a:rPr lang="fr-FR" sz="2400" i="1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ACTEUR</a:t>
            </a:r>
          </a:p>
          <a:p>
            <a:pPr algn="ctr" defTabSz="914400"/>
            <a:r>
              <a:rPr lang="fr-FR" sz="2400" i="1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DE </a:t>
            </a:r>
            <a:r>
              <a:rPr lang="fr-FR" sz="2400" i="1" dirty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SON DÉVELOPPEMENT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6501" y="5877272"/>
            <a:ext cx="616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2400" i="1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L’ENFANT AUTEUR DE SOLIDARITÉ</a:t>
            </a:r>
          </a:p>
          <a:p>
            <a:pPr algn="ctr" defTabSz="914400"/>
            <a:r>
              <a:rPr lang="fr-FR" sz="2400" i="1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ea typeface="Avenir Light"/>
                <a:cs typeface="Adventuring"/>
                <a:sym typeface="Avenir Light"/>
              </a:rPr>
              <a:t>ENVERS D’AUTRES ENFANTS</a:t>
            </a:r>
            <a:endParaRPr lang="fr-FR" sz="2400" i="1" dirty="0">
              <a:solidFill>
                <a:prstClr val="black"/>
              </a:solidFill>
              <a:effectLst>
                <a:glow rad="228600">
                  <a:srgbClr val="E1DC53">
                    <a:satMod val="175000"/>
                  </a:srgbClr>
                </a:glow>
              </a:effectLst>
              <a:latin typeface="Adventuring"/>
              <a:ea typeface="Avenir Light"/>
              <a:cs typeface="Adventuring"/>
              <a:sym typeface="Avenir Light"/>
            </a:endParaRPr>
          </a:p>
        </p:txBody>
      </p:sp>
      <p:pic>
        <p:nvPicPr>
          <p:cNvPr id="10" name="Image 9" descr="Description : Macintosh HD:Users:pierre:Desktop:KMS:Logo KMS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963" y="2711641"/>
            <a:ext cx="2247900" cy="1043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1836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lance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389" y="2204864"/>
            <a:ext cx="6858000" cy="3359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736" y="4513223"/>
            <a:ext cx="52565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fr-FR" sz="4000" b="1" dirty="0" smtClean="0">
                <a:ln w="12700">
                  <a:solidFill>
                    <a:srgbClr val="D16207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sym typeface="Avenir Light"/>
              </a:rPr>
              <a:t>LA SOLIDARITÉ KMS</a:t>
            </a:r>
            <a:endParaRPr lang="fr-FR" sz="4000" b="1" dirty="0">
              <a:ln w="12700">
                <a:solidFill>
                  <a:srgbClr val="D16207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sym typeface="Avenir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1914545"/>
            <a:ext cx="2376264" cy="1446550"/>
          </a:xfrm>
          <a:prstGeom prst="rect">
            <a:avLst/>
          </a:prstGeom>
          <a:solidFill>
            <a:srgbClr val="883519"/>
          </a:solidFill>
        </p:spPr>
        <p:txBody>
          <a:bodyPr wrap="square" rtlCol="0">
            <a:spAutoFit/>
          </a:bodyPr>
          <a:lstStyle/>
          <a:p>
            <a:pPr algn="ctr" defTabSz="410751"/>
            <a:r>
              <a:rPr lang="fr-FR" sz="4000" kern="0" dirty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ICI</a:t>
            </a:r>
          </a:p>
          <a:p>
            <a:pPr marL="0" lvl="1" indent="160729" algn="ctr" defTabSz="410751"/>
            <a:r>
              <a:rPr lang="fr-FR" sz="2400" kern="0" dirty="0" smtClean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Bourses</a:t>
            </a:r>
          </a:p>
          <a:p>
            <a:pPr marL="0" lvl="1" indent="160729" algn="ctr" defTabSz="410751"/>
            <a:r>
              <a:rPr lang="fr-FR" sz="2400" kern="0" dirty="0" smtClean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Soleil</a:t>
            </a:r>
            <a:endParaRPr lang="fr-FR" sz="2400" kern="0" dirty="0">
              <a:solidFill>
                <a:srgbClr val="FFFFFF"/>
              </a:solidFill>
              <a:effectLst>
                <a:glow rad="228600">
                  <a:srgbClr val="E1DC53">
                    <a:satMod val="175000"/>
                    <a:alpha val="40000"/>
                  </a:srgbClr>
                </a:glow>
              </a:effectLst>
              <a:latin typeface="Adventuring"/>
              <a:cs typeface="Adventuring"/>
              <a:sym typeface="Avenir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848927"/>
            <a:ext cx="2448271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10751"/>
            <a:r>
              <a:rPr lang="fr-FR" sz="4000" kern="0" dirty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LÀ-BAS</a:t>
            </a:r>
          </a:p>
          <a:p>
            <a:pPr marL="0" lvl="1" indent="160729" algn="ctr" defTabSz="410751"/>
            <a:r>
              <a:rPr lang="fr-FR" sz="2400" kern="0" dirty="0" smtClean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Projets</a:t>
            </a:r>
          </a:p>
          <a:p>
            <a:pPr marL="0" lvl="1" indent="160729" algn="ctr" defTabSz="410751"/>
            <a:r>
              <a:rPr lang="fr-FR" sz="2400" kern="0" dirty="0" smtClean="0">
                <a:solidFill>
                  <a:srgbClr val="FFFFFF"/>
                </a:solidFill>
                <a:effectLst>
                  <a:glow rad="228600">
                    <a:srgbClr val="E1DC53">
                      <a:satMod val="175000"/>
                      <a:alpha val="40000"/>
                    </a:srgbClr>
                  </a:glow>
                </a:effectLst>
                <a:latin typeface="Adventuring"/>
                <a:cs typeface="Adventuring"/>
                <a:sym typeface="Avenir Light"/>
              </a:rPr>
              <a:t>Soleil</a:t>
            </a:r>
            <a:endParaRPr lang="fr-FR" sz="2400" kern="0" dirty="0">
              <a:solidFill>
                <a:srgbClr val="FFFFFF"/>
              </a:solidFill>
              <a:effectLst>
                <a:glow rad="228600">
                  <a:srgbClr val="E1DC53">
                    <a:satMod val="175000"/>
                    <a:alpha val="40000"/>
                  </a:srgbClr>
                </a:glow>
              </a:effectLst>
              <a:latin typeface="Adventuring"/>
              <a:cs typeface="Adventuring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25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924461037"/>
              </p:ext>
            </p:extLst>
          </p:nvPr>
        </p:nvGraphicFramePr>
        <p:xfrm>
          <a:off x="0" y="1136638"/>
          <a:ext cx="9144000" cy="57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188640"/>
            <a:ext cx="4944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/>
            <a:r>
              <a:rPr lang="fr-FR" sz="4000" b="1" dirty="0" smtClean="0">
                <a:ln w="12700">
                  <a:solidFill>
                    <a:srgbClr val="D16207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Avenir Light"/>
                <a:cs typeface="Avenir Light"/>
                <a:sym typeface="Avenir Light"/>
              </a:rPr>
              <a:t>LES BOURSES SOLEIL</a:t>
            </a:r>
            <a:endParaRPr lang="fr-FR" sz="4000" b="1" dirty="0">
              <a:ln w="12700">
                <a:solidFill>
                  <a:srgbClr val="D16207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ea typeface="Avenir Light"/>
              <a:cs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76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88640"/>
            <a:ext cx="4944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/>
            <a:r>
              <a:rPr lang="fr-FR" sz="4000" b="1" dirty="0" smtClean="0">
                <a:ln w="12700">
                  <a:solidFill>
                    <a:srgbClr val="D16207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Avenir Light"/>
                <a:cs typeface="Avenir Light"/>
                <a:sym typeface="Avenir Light"/>
              </a:rPr>
              <a:t>LES BOURSES SOLEIL</a:t>
            </a:r>
            <a:endParaRPr lang="fr-FR" sz="4000" b="1" dirty="0">
              <a:ln w="12700">
                <a:solidFill>
                  <a:srgbClr val="D16207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ea typeface="Avenir Light"/>
              <a:cs typeface="Avenir Light"/>
              <a:sym typeface="Avenir Light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89002429"/>
              </p:ext>
            </p:extLst>
          </p:nvPr>
        </p:nvGraphicFramePr>
        <p:xfrm>
          <a:off x="1563692" y="19924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1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E6DF59-A9E1-A348-8C07-3B37C974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">
                                            <p:graphicEl>
                                              <a:dgm id="{ECE6DF59-A9E1-A348-8C07-3B37C974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">
                                            <p:graphicEl>
                                              <a:dgm id="{ECE6DF59-A9E1-A348-8C07-3B37C974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2">
                                            <p:graphicEl>
                                              <a:dgm id="{ECE6DF59-A9E1-A348-8C07-3B37C974D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50B42-E82F-CF4B-95D5-BD9AEF959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2">
                                            <p:graphicEl>
                                              <a:dgm id="{0E350B42-E82F-CF4B-95D5-BD9AEF959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2">
                                            <p:graphicEl>
                                              <a:dgm id="{0E350B42-E82F-CF4B-95D5-BD9AEF959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2">
                                            <p:graphicEl>
                                              <a:dgm id="{0E350B42-E82F-CF4B-95D5-BD9AEF959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6BC959-211A-3D4A-89D4-4A4B1F4C6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2">
                                            <p:graphicEl>
                                              <a:dgm id="{A16BC959-211A-3D4A-89D4-4A4B1F4C6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2">
                                            <p:graphicEl>
                                              <a:dgm id="{A16BC959-211A-3D4A-89D4-4A4B1F4C6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">
                                            <p:graphicEl>
                                              <a:dgm id="{A16BC959-211A-3D4A-89D4-4A4B1F4C6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kmsoleilsimp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694"/>
            <a:ext cx="2537209" cy="1143000"/>
          </a:xfrm>
          <a:prstGeom prst="rect">
            <a:avLst/>
          </a:prstGeom>
        </p:spPr>
      </p:pic>
      <p:pic>
        <p:nvPicPr>
          <p:cNvPr id="4" name="Image 3" descr="Capture d’écran 2016-09-19 à 20.03.4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56" y="2499177"/>
            <a:ext cx="960437" cy="186407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27010" y="2514916"/>
            <a:ext cx="5311283" cy="2830108"/>
          </a:xfrm>
          <a:prstGeom prst="rect">
            <a:avLst/>
          </a:prstGeom>
          <a:solidFill>
            <a:srgbClr val="EAECE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CAMPAGNE DES KILOMÈTRES DE SOLEIL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2016-2017</a:t>
            </a:r>
          </a:p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endParaRPr lang="fr-FR" sz="1800" dirty="0">
              <a:latin typeface="Calibri"/>
              <a:ea typeface="Calibri"/>
              <a:cs typeface="Times New Roman"/>
            </a:endParaRPr>
          </a:p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2400" b="1" dirty="0" smtClean="0">
                <a:solidFill>
                  <a:srgbClr val="467B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/>
                <a:ea typeface="Times New Roman"/>
                <a:cs typeface="Source Sans Pro"/>
              </a:rPr>
              <a:t>DIFFÉRENTS</a:t>
            </a:r>
            <a:r>
              <a:rPr lang="fr-FR" sz="2400" b="1" dirty="0" smtClean="0">
                <a:solidFill>
                  <a:srgbClr val="79AB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/>
                <a:ea typeface="Times New Roman"/>
                <a:cs typeface="Source Sans Pro"/>
              </a:rPr>
              <a:t>, TOUS </a:t>
            </a:r>
            <a:r>
              <a:rPr lang="fr-FR" sz="2400" b="1" dirty="0" smtClean="0">
                <a:solidFill>
                  <a:srgbClr val="DB003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/>
                <a:ea typeface="Times New Roman"/>
                <a:cs typeface="Source Sans Pro"/>
              </a:rPr>
              <a:t>FRÈRES</a:t>
            </a:r>
            <a:endParaRPr lang="fr-FR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Sans Pro"/>
              <a:ea typeface="Times New Roman"/>
              <a:cs typeface="Source Sans Pro"/>
            </a:endParaRPr>
          </a:p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y Bunch Remastered"/>
                <a:ea typeface="Times New Roman"/>
                <a:cs typeface="Brady Bunch Remastered"/>
              </a:rPr>
              <a:t>RELIGIONS </a:t>
            </a:r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Times New Roman"/>
                <a:cs typeface="Arial Black"/>
              </a:rPr>
              <a:t>&amp;</a:t>
            </a:r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y Bunch Remastered"/>
                <a:ea typeface="Times New Roman"/>
                <a:cs typeface="Brady Bunch Remastered"/>
              </a:rPr>
              <a:t> VIVRE-ENSEMBLE</a:t>
            </a:r>
          </a:p>
          <a:p>
            <a:pPr marL="34925" algn="ctr">
              <a:lnSpc>
                <a:spcPct val="107000"/>
              </a:lnSpc>
              <a:tabLst>
                <a:tab pos="1787525" algn="l"/>
                <a:tab pos="3946525" algn="l"/>
              </a:tabLst>
            </a:pPr>
            <a:endParaRPr lang="fr-FR" sz="18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Journée de </a:t>
            </a:r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lancement</a:t>
            </a: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27 </a:t>
            </a:r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septembre </a:t>
            </a:r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2016</a:t>
            </a:r>
            <a:r>
              <a:rPr lang="fr-FR" sz="1800" dirty="0" smtClean="0"/>
              <a:t>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  <p:pic>
        <p:nvPicPr>
          <p:cNvPr id="5" name="Image 4" descr="Logo_KMSOLEI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1" y="137795"/>
            <a:ext cx="253419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128929"/>
            <a:ext cx="8229600" cy="1648053"/>
          </a:xfrm>
        </p:spPr>
        <p:txBody>
          <a:bodyPr/>
          <a:lstStyle/>
          <a:p>
            <a:r>
              <a:rPr lang="fr-FR" dirty="0" smtClean="0"/>
              <a:t>Ce qui nous rassemble</a:t>
            </a:r>
            <a:br>
              <a:rPr lang="fr-FR" dirty="0" smtClean="0"/>
            </a:br>
            <a:r>
              <a:rPr lang="fr-FR" dirty="0" smtClean="0"/>
              <a:t>Nos fondamentaux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3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5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3012"/>
            <a:ext cx="9144001" cy="6858001"/>
          </a:xfrm>
          <a:prstGeom prst="rect">
            <a:avLst/>
          </a:prstGeom>
          <a:gradFill>
            <a:gsLst>
              <a:gs pos="0">
                <a:srgbClr val="945200"/>
              </a:gs>
              <a:gs pos="46788">
                <a:srgbClr val="C9A73C"/>
              </a:gs>
              <a:gs pos="100000">
                <a:srgbClr val="FFFC79"/>
              </a:gs>
            </a:gsLst>
            <a:lin ang="18915932"/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51"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kern="0" cap="all" spc="384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pic>
        <p:nvPicPr>
          <p:cNvPr id="41" name="Image 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8419" y="3634093"/>
            <a:ext cx="4192802" cy="3223907"/>
          </a:xfrm>
          <a:prstGeom prst="rect">
            <a:avLst/>
          </a:prstGeom>
        </p:spPr>
      </p:pic>
      <p:pic>
        <p:nvPicPr>
          <p:cNvPr id="42" name="Image 4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0" y="777348"/>
            <a:ext cx="4261886" cy="3232268"/>
          </a:xfrm>
          <a:prstGeom prst="rect">
            <a:avLst/>
          </a:prstGeom>
        </p:spPr>
      </p:pic>
      <p:sp>
        <p:nvSpPr>
          <p:cNvPr id="43" name="Shape 43"/>
          <p:cNvSpPr/>
          <p:nvPr/>
        </p:nvSpPr>
        <p:spPr>
          <a:xfrm>
            <a:off x="248951" y="4256927"/>
            <a:ext cx="3761481" cy="476092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  <a:effectLst/>
              </a:defRPr>
            </a:pPr>
            <a:r>
              <a:rPr sz="3100" b="0" kern="0" dirty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  <a:gs pos="35000">
                      <a:srgbClr val="FF0000"/>
                    </a:gs>
                    <a:gs pos="37000">
                      <a:srgbClr val="FFFFFF"/>
                    </a:gs>
                  </a:gsLst>
                  <a:lin ang="5400000" scaled="0"/>
                  <a:tileRect/>
                </a:gra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venir Heavy"/>
                <a:ea typeface="Avenir Light"/>
                <a:cs typeface="Avenir Heavy"/>
                <a:sym typeface="Avenir Light"/>
              </a:rPr>
              <a:t>DES KILOMÈTRES…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4">
            <a:clrChange>
              <a:clrFrom>
                <a:srgbClr val="E2CD58"/>
              </a:clrFrom>
              <a:clrTo>
                <a:srgbClr val="E2CD58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6552071" y="336817"/>
            <a:ext cx="2286001" cy="2286001"/>
          </a:xfrm>
          <a:prstGeom prst="rect">
            <a:avLst/>
          </a:prstGeom>
          <a:ln w="12700">
            <a:miter lim="400000"/>
          </a:ln>
          <a:effectLst>
            <a:outerShdw blurRad="12700" dir="2700000" rotWithShape="0">
              <a:srgbClr val="000000">
                <a:alpha val="34948"/>
              </a:srgbClr>
            </a:outerShdw>
          </a:effectLst>
        </p:spPr>
      </p:pic>
      <p:sp>
        <p:nvSpPr>
          <p:cNvPr id="45" name="Shape 45"/>
          <p:cNvSpPr/>
          <p:nvPr/>
        </p:nvSpPr>
        <p:spPr>
          <a:xfrm>
            <a:off x="6656026" y="1134951"/>
            <a:ext cx="2020430" cy="47609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  <a:effectLst/>
              </a:defRPr>
            </a:pPr>
            <a:r>
              <a:rPr sz="3100" b="0" kern="0" dirty="0">
                <a:solidFill>
                  <a:srgbClr val="FFFFFF"/>
                </a:solidFill>
                <a:effectLst>
                  <a:outerShdw blurRad="50800" dist="63500" dir="2280000" algn="tl" rotWithShape="0">
                    <a:srgbClr val="FF6600">
                      <a:alpha val="68000"/>
                    </a:srgbClr>
                  </a:outerShdw>
                </a:effectLst>
                <a:latin typeface="Avenir Heavy"/>
                <a:ea typeface="Avenir Light"/>
                <a:cs typeface="Avenir Heavy"/>
                <a:sym typeface="Avenir Light"/>
              </a:rPr>
              <a:t>DE SOLEIL</a:t>
            </a:r>
          </a:p>
        </p:txBody>
      </p:sp>
      <p:pic>
        <p:nvPicPr>
          <p:cNvPr id="46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452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080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4762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0265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3989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8072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2249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0508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0764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4821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69548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2185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algn="ctr" defTabSz="410751">
              <a:defRPr sz="1800" cap="none" spc="0">
                <a:solidFill>
                  <a:srgbClr val="000000"/>
                </a:solidFill>
              </a:defRPr>
            </a:pPr>
            <a:r>
              <a:rPr sz="1700" kern="0" cap="none" spc="270" dirty="0">
                <a:solidFill>
                  <a:srgbClr val="FFFFFF"/>
                </a:solidFill>
              </a:rPr>
              <a:t>HIER</a:t>
            </a:r>
          </a:p>
        </p:txBody>
      </p:sp>
    </p:spTree>
    <p:extLst>
      <p:ext uri="{BB962C8B-B14F-4D97-AF65-F5344CB8AC3E}">
        <p14:creationId xmlns:p14="http://schemas.microsoft.com/office/powerpoint/2010/main" val="7780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5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dvAuto="0"/>
      <p:bldP spid="45" grpId="0" animBg="1" advAuto="0"/>
      <p:bldP spid="46" grpId="0" animBg="1" advAuto="0"/>
      <p:bldP spid="47" grpId="0" animBg="1" advAuto="0"/>
      <p:bldP spid="48" grpId="0" animBg="1" advAuto="0"/>
      <p:bldP spid="49" grpId="0" animBg="1" advAuto="0"/>
      <p:bldP spid="50" grpId="0" animBg="1" advAuto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  <p:bldP spid="5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92806" y="2107598"/>
            <a:ext cx="3990822" cy="523220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FF26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  <a:effectLst/>
              </a:defRPr>
            </a:pPr>
            <a:r>
              <a:rPr sz="3400" b="0" kern="0" dirty="0">
                <a:solidFill>
                  <a:srgbClr val="FFFFFF"/>
                </a:solidFill>
                <a:effectLst/>
                <a:latin typeface="Avenir Light"/>
                <a:ea typeface="Avenir Light"/>
                <a:cs typeface="Avenir Light"/>
                <a:sym typeface="Avenir Light"/>
              </a:rPr>
              <a:t>DES KILOMÈTRES…</a:t>
            </a:r>
          </a:p>
        </p:txBody>
      </p:sp>
      <p:sp>
        <p:nvSpPr>
          <p:cNvPr id="62" name="Shape 62"/>
          <p:cNvSpPr/>
          <p:nvPr/>
        </p:nvSpPr>
        <p:spPr>
          <a:xfrm>
            <a:off x="315930" y="4261102"/>
            <a:ext cx="2181127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  <a:effectLst/>
              </a:defRPr>
            </a:pPr>
            <a:r>
              <a:rPr sz="3400" b="0" kern="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FFFF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DE SOLEIL</a:t>
            </a:r>
          </a:p>
        </p:txBody>
      </p:sp>
      <p:sp>
        <p:nvSpPr>
          <p:cNvPr id="63" name="Shape 63"/>
          <p:cNvSpPr/>
          <p:nvPr/>
        </p:nvSpPr>
        <p:spPr>
          <a:xfrm>
            <a:off x="292806" y="2803779"/>
            <a:ext cx="8521762" cy="134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kern="0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Une marche vers… </a:t>
            </a:r>
          </a:p>
          <a:p>
            <a:pPr algn="ctr"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kern="0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l</a:t>
            </a:r>
            <a:r>
              <a:rPr lang="fr-FR"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es </a:t>
            </a:r>
            <a:r>
              <a:rPr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autre</a:t>
            </a:r>
            <a:r>
              <a:rPr lang="fr-FR"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s</a:t>
            </a:r>
            <a:r>
              <a:rPr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, les </a:t>
            </a:r>
            <a:r>
              <a:rPr sz="3400" b="1" kern="0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plus </a:t>
            </a:r>
            <a:r>
              <a:rPr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démunis</a:t>
            </a:r>
            <a:endParaRPr lang="fr-FR" sz="3400" b="1" kern="0" dirty="0" smtClean="0">
              <a:solidFill>
                <a:srgbClr val="00F900"/>
              </a:solidFill>
              <a:effectLst>
                <a:outerShdw blurRad="12700" dist="63500" dir="18900000" rotWithShape="0">
                  <a:srgbClr val="000000"/>
                </a:outerShdw>
              </a:effectLst>
              <a:latin typeface="Avenir Light"/>
              <a:ea typeface="Avenir Light"/>
              <a:cs typeface="Avenir Light"/>
              <a:sym typeface="Avenir Light"/>
            </a:endParaRPr>
          </a:p>
          <a:p>
            <a:pPr algn="r"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kern="0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p</a:t>
            </a:r>
            <a:r>
              <a:rPr lang="fr-FR" sz="3400" b="1" kern="0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Light"/>
                <a:cs typeface="Avenir Light"/>
                <a:sym typeface="Avenir Light"/>
              </a:rPr>
              <a:t>roches et lointains</a:t>
            </a:r>
            <a:endParaRPr sz="3400" b="1" kern="0" dirty="0">
              <a:solidFill>
                <a:srgbClr val="00F900"/>
              </a:solidFill>
              <a:effectLst>
                <a:outerShdw blurRad="12700" dist="63500" dir="18900000" rotWithShape="0">
                  <a:srgbClr val="000000"/>
                </a:outerShdw>
              </a:effectLst>
              <a:latin typeface="Avenir Light"/>
              <a:ea typeface="Avenir Light"/>
              <a:cs typeface="Avenir Light"/>
              <a:sym typeface="Avenir Light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70718" y="4964143"/>
            <a:ext cx="8521762" cy="1273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kern="0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Pour plus de chaleur humaine, </a:t>
            </a:r>
          </a:p>
          <a:p>
            <a:pPr algn="ctr"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kern="0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				</a:t>
            </a:r>
            <a:r>
              <a:rPr lang="fr-FR" sz="3400" b="1" kern="0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P</a:t>
            </a:r>
            <a:r>
              <a:rPr sz="3400" b="1" kern="0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lus </a:t>
            </a:r>
            <a:r>
              <a:rPr sz="3400" b="1" kern="0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de solidarité, </a:t>
            </a:r>
          </a:p>
          <a:p>
            <a:pPr algn="r" defTabSz="41075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kern="0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P</a:t>
            </a:r>
            <a:r>
              <a:rPr sz="3400" b="1" kern="0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lus </a:t>
            </a:r>
            <a:r>
              <a:rPr sz="3400" b="1" kern="0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venir Light"/>
                <a:ea typeface="Avenir Black"/>
                <a:cs typeface="Avenir Black"/>
                <a:sym typeface="Avenir Black"/>
              </a:rPr>
              <a:t>de fraternité</a:t>
            </a:r>
          </a:p>
        </p:txBody>
      </p:sp>
      <p:sp>
        <p:nvSpPr>
          <p:cNvPr id="65" name="Shape 65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algn="ctr" defTabSz="410751">
              <a:defRPr sz="1800" cap="none" spc="0">
                <a:solidFill>
                  <a:srgbClr val="000000"/>
                </a:solidFill>
              </a:defRPr>
            </a:pPr>
            <a:r>
              <a:rPr sz="1700" kern="0" cap="none" spc="270" dirty="0">
                <a:solidFill>
                  <a:srgbClr val="FFFFFF"/>
                </a:solidFill>
              </a:rPr>
              <a:t>AUJOURD’HUI</a:t>
            </a:r>
          </a:p>
        </p:txBody>
      </p:sp>
      <p:pic>
        <p:nvPicPr>
          <p:cNvPr id="8" name="Picture 2" descr="http://svtpelletier.e-monsite.com/medias/album/images/81141860tous-diff-tous-eg-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143340"/>
            <a:ext cx="3481559" cy="260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tif"/>
          <p:cNvPicPr/>
          <p:nvPr/>
        </p:nvPicPr>
        <p:blipFill>
          <a:blip r:embed="rId2">
            <a:alphaModFix amt="57823"/>
            <a:extLst/>
          </a:blip>
          <a:stretch>
            <a:fillRect/>
          </a:stretch>
        </p:blipFill>
        <p:spPr>
          <a:xfrm>
            <a:off x="1369725" y="216684"/>
            <a:ext cx="6404551" cy="64246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er 2"/>
          <p:cNvGrpSpPr/>
          <p:nvPr/>
        </p:nvGrpSpPr>
        <p:grpSpPr>
          <a:xfrm>
            <a:off x="195799" y="5653334"/>
            <a:ext cx="8697400" cy="579345"/>
            <a:chOff x="278469" y="8040297"/>
            <a:chExt cx="12369636" cy="823958"/>
          </a:xfrm>
        </p:grpSpPr>
        <p:pic>
          <p:nvPicPr>
            <p:cNvPr id="71" name="pasted-image.tif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3115" y="8040297"/>
              <a:ext cx="7524990" cy="82395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4" name="pasted-image.t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8469" y="8040297"/>
              <a:ext cx="4943744" cy="82395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Shape 65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algn="ctr" defTabSz="410751">
              <a:defRPr sz="1800" cap="none" spc="0">
                <a:solidFill>
                  <a:srgbClr val="000000"/>
                </a:solidFill>
              </a:defRPr>
            </a:pPr>
            <a:r>
              <a:rPr lang="fr-FR" sz="1700" kern="0" cap="none" spc="270" dirty="0">
                <a:solidFill>
                  <a:srgbClr val="FFFFFF"/>
                </a:solidFill>
              </a:rPr>
              <a:t>EN BREF</a:t>
            </a:r>
            <a:endParaRPr sz="1700" kern="0" cap="none" spc="270" dirty="0">
              <a:solidFill>
                <a:srgbClr val="FFFFFF"/>
              </a:solidFill>
            </a:endParaRPr>
          </a:p>
        </p:txBody>
      </p:sp>
      <p:pic>
        <p:nvPicPr>
          <p:cNvPr id="5" name="Image 4" descr="ribambellenew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32" y="662414"/>
            <a:ext cx="5553461" cy="2957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320287"/>
            <a:ext cx="8229600" cy="1648053"/>
          </a:xfrm>
        </p:spPr>
        <p:txBody>
          <a:bodyPr/>
          <a:lstStyle/>
          <a:p>
            <a:r>
              <a:rPr lang="fr-FR" dirty="0"/>
              <a:t>Les « Kilomètres de Soleil » </a:t>
            </a:r>
            <a:br>
              <a:rPr lang="fr-FR" dirty="0"/>
            </a:br>
            <a:r>
              <a:rPr lang="fr-FR" dirty="0"/>
              <a:t>C’est qui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9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otolia_6988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803" y="52945"/>
            <a:ext cx="6858396" cy="68050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16041" y="930367"/>
            <a:ext cx="2390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lang="fr-FR" sz="2000" kern="0" dirty="0">
              <a:solidFill>
                <a:srgbClr val="000000"/>
              </a:solidFill>
              <a:latin typeface="Avenir Heavy"/>
              <a:ea typeface="Avenir Light"/>
              <a:cs typeface="Avenir Heavy"/>
              <a:sym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 rot="20709639">
            <a:off x="6572098" y="2293373"/>
            <a:ext cx="184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lang="fr-FR" sz="2000" kern="0" dirty="0">
              <a:solidFill>
                <a:srgbClr val="000000"/>
              </a:solidFill>
              <a:latin typeface="Avenir Heavy"/>
              <a:ea typeface="Avenir Light"/>
              <a:cs typeface="Avenir Heavy"/>
              <a:sym typeface="Avenir Light"/>
            </a:endParaRPr>
          </a:p>
        </p:txBody>
      </p:sp>
      <p:sp>
        <p:nvSpPr>
          <p:cNvPr id="6" name="Bulle rectangulaire à coins arrondis 5"/>
          <p:cNvSpPr/>
          <p:nvPr/>
        </p:nvSpPr>
        <p:spPr>
          <a:xfrm>
            <a:off x="6018984" y="166009"/>
            <a:ext cx="2448272" cy="794544"/>
          </a:xfrm>
          <a:prstGeom prst="wedgeRoundRectCallout">
            <a:avLst>
              <a:gd name="adj1" fmla="val -53526"/>
              <a:gd name="adj2" fmla="val 16851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Action catholique de l’enfance. ACE</a:t>
            </a:r>
          </a:p>
        </p:txBody>
      </p:sp>
      <p:sp>
        <p:nvSpPr>
          <p:cNvPr id="17" name="Bulle rectangulaire à coins arrondis 16"/>
          <p:cNvSpPr/>
          <p:nvPr/>
        </p:nvSpPr>
        <p:spPr>
          <a:xfrm>
            <a:off x="6349035" y="5606359"/>
            <a:ext cx="2448272" cy="1135063"/>
          </a:xfrm>
          <a:prstGeom prst="wedgeRoundRectCallout">
            <a:avLst>
              <a:gd name="adj1" fmla="val -54691"/>
              <a:gd name="adj2" fmla="val -11308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MEJ. Mouvement eucharistique des jeunes</a:t>
            </a:r>
          </a:p>
        </p:txBody>
      </p:sp>
      <p:sp>
        <p:nvSpPr>
          <p:cNvPr id="18" name="Bulle rectangulaire à coins arrondis 17"/>
          <p:cNvSpPr/>
          <p:nvPr/>
        </p:nvSpPr>
        <p:spPr>
          <a:xfrm>
            <a:off x="6624638" y="3630549"/>
            <a:ext cx="2448272" cy="794544"/>
          </a:xfrm>
          <a:prstGeom prst="wedgeRoundRectCallout">
            <a:avLst>
              <a:gd name="adj1" fmla="val -73927"/>
              <a:gd name="adj2" fmla="val -4340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/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Enseignement catholique</a:t>
            </a:r>
          </a:p>
        </p:txBody>
      </p:sp>
      <p:sp>
        <p:nvSpPr>
          <p:cNvPr id="19" name="Bulle rectangulaire à coins arrondis 18"/>
          <p:cNvSpPr/>
          <p:nvPr/>
        </p:nvSpPr>
        <p:spPr>
          <a:xfrm>
            <a:off x="6695728" y="2048005"/>
            <a:ext cx="2448272" cy="794544"/>
          </a:xfrm>
          <a:prstGeom prst="wedgeRoundRectCallout">
            <a:avLst>
              <a:gd name="adj1" fmla="val -76840"/>
              <a:gd name="adj2" fmla="val 4280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Scouts et guide</a:t>
            </a:r>
          </a:p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de France</a:t>
            </a:r>
          </a:p>
        </p:txBody>
      </p:sp>
      <p:sp>
        <p:nvSpPr>
          <p:cNvPr id="20" name="Bulle rectangulaire à coins arrondis 19"/>
          <p:cNvSpPr/>
          <p:nvPr/>
        </p:nvSpPr>
        <p:spPr>
          <a:xfrm>
            <a:off x="556558" y="5641727"/>
            <a:ext cx="2448272" cy="794544"/>
          </a:xfrm>
          <a:prstGeom prst="wedgeRoundRectCallout">
            <a:avLst>
              <a:gd name="adj1" fmla="val 44400"/>
              <a:gd name="adj2" fmla="val -129602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SNCC. Catéchèse et catéchuménat</a:t>
            </a:r>
          </a:p>
        </p:txBody>
      </p:sp>
      <p:sp>
        <p:nvSpPr>
          <p:cNvPr id="21" name="Bulle rectangulaire à coins arrondis 20"/>
          <p:cNvSpPr/>
          <p:nvPr/>
        </p:nvSpPr>
        <p:spPr>
          <a:xfrm>
            <a:off x="30383" y="4186312"/>
            <a:ext cx="2448272" cy="794544"/>
          </a:xfrm>
          <a:prstGeom prst="wedgeRoundRectCallout">
            <a:avLst>
              <a:gd name="adj1" fmla="val 65968"/>
              <a:gd name="adj2" fmla="val -10446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Secours catholique</a:t>
            </a:r>
          </a:p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Caritas France</a:t>
            </a:r>
          </a:p>
        </p:txBody>
      </p:sp>
      <p:sp>
        <p:nvSpPr>
          <p:cNvPr id="22" name="Bulle rectangulaire à coins arrondis 21"/>
          <p:cNvSpPr/>
          <p:nvPr/>
        </p:nvSpPr>
        <p:spPr>
          <a:xfrm>
            <a:off x="30383" y="1879125"/>
            <a:ext cx="2448272" cy="794544"/>
          </a:xfrm>
          <a:prstGeom prst="wedgeRoundRectCallout">
            <a:avLst>
              <a:gd name="adj1" fmla="val 70048"/>
              <a:gd name="adj2" fmla="val 10386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 smtClean="0">
                <a:solidFill>
                  <a:srgbClr val="FFFFFF"/>
                </a:solidFill>
                <a:latin typeface="Avenir Heavy"/>
                <a:ea typeface="Avenir Light"/>
                <a:cs typeface="Avenir Heavy"/>
                <a:sym typeface="Avenir Light"/>
              </a:rPr>
              <a:t>OPM - Enfance missionnaire</a:t>
            </a:r>
            <a:endParaRPr lang="fr-FR" sz="2000" kern="0" dirty="0">
              <a:solidFill>
                <a:srgbClr val="FFFFFF"/>
              </a:solidFill>
              <a:latin typeface="Avenir Heavy"/>
              <a:ea typeface="Avenir Light"/>
              <a:cs typeface="Avenir Heavy"/>
              <a:sym typeface="Avenir Light"/>
            </a:endParaRPr>
          </a:p>
        </p:txBody>
      </p:sp>
      <p:sp>
        <p:nvSpPr>
          <p:cNvPr id="23" name="Bulle rectangulaire à coins arrondis 22"/>
          <p:cNvSpPr/>
          <p:nvPr/>
        </p:nvSpPr>
        <p:spPr>
          <a:xfrm>
            <a:off x="609181" y="260648"/>
            <a:ext cx="2448272" cy="794544"/>
          </a:xfrm>
          <a:prstGeom prst="wedgeRoundRectCallout">
            <a:avLst>
              <a:gd name="adj1" fmla="val 46731"/>
              <a:gd name="adj2" fmla="val 139777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dventuring"/>
                <a:cs typeface="Avenir Heavy"/>
                <a:sym typeface="Adventuring"/>
              </a:rPr>
              <a:t>CCFD</a:t>
            </a:r>
          </a:p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FFFFFF"/>
                </a:solidFill>
                <a:latin typeface="Avenir Heavy"/>
                <a:ea typeface="Adventuring"/>
                <a:cs typeface="Avenir Heavy"/>
                <a:sym typeface="Adventuring"/>
              </a:rPr>
              <a:t>Terre Solidaire</a:t>
            </a:r>
          </a:p>
        </p:txBody>
      </p:sp>
      <p:sp>
        <p:nvSpPr>
          <p:cNvPr id="85" name="Shape 85"/>
          <p:cNvSpPr/>
          <p:nvPr/>
        </p:nvSpPr>
        <p:spPr>
          <a:xfrm>
            <a:off x="2051720" y="2842549"/>
            <a:ext cx="4968552" cy="94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>
                <a:effectLst>
                  <a:outerShdw blurRad="12700" dist="63500" dir="189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  <a:effectLst/>
              </a:defRPr>
            </a:pPr>
            <a:r>
              <a:rPr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 volonté </a:t>
            </a:r>
            <a:r>
              <a:rPr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commune</a:t>
            </a:r>
            <a:endParaRPr lang="fr-FR" sz="2400" kern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410751">
              <a:defRPr sz="1800">
                <a:solidFill>
                  <a:srgbClr val="000000"/>
                </a:solidFill>
                <a:effectLst/>
              </a:defRPr>
            </a:pPr>
            <a:endParaRPr lang="fr-FR" sz="900" kern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410751">
              <a:defRPr sz="1800">
                <a:solidFill>
                  <a:srgbClr val="000000"/>
                </a:solidFill>
                <a:effectLst/>
              </a:defRPr>
            </a:pPr>
            <a:r>
              <a:rPr lang="fr-FR" sz="24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actions coordonnées</a:t>
            </a:r>
            <a:endParaRPr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344557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fr-FR" sz="4000" b="1" spc="50" dirty="0" smtClean="0">
                <a:ln w="11430"/>
                <a:gradFill>
                  <a:gsLst>
                    <a:gs pos="25000">
                      <a:srgbClr val="51C2A9">
                        <a:satMod val="155000"/>
                      </a:srgbClr>
                    </a:gs>
                    <a:gs pos="100000">
                      <a:srgbClr val="51C2A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Avenir Light"/>
                <a:cs typeface="Avenir Light"/>
                <a:sym typeface="Avenir Light"/>
              </a:rPr>
              <a:t>AU NIVEAU NATIONAL</a:t>
            </a:r>
            <a:endParaRPr lang="fr-FR" sz="4000" b="1" spc="50" dirty="0">
              <a:ln w="11430"/>
              <a:gradFill>
                <a:gsLst>
                  <a:gs pos="25000">
                    <a:srgbClr val="51C2A9">
                      <a:satMod val="155000"/>
                    </a:srgbClr>
                  </a:gs>
                  <a:gs pos="100000">
                    <a:srgbClr val="51C2A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  <a:ea typeface="Avenir Light"/>
              <a:cs typeface="Avenir Light"/>
              <a:sym typeface="Avenir Light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481505359"/>
              </p:ext>
            </p:extLst>
          </p:nvPr>
        </p:nvGraphicFramePr>
        <p:xfrm>
          <a:off x="334210" y="1298221"/>
          <a:ext cx="85691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0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215</Words>
  <Application>Microsoft Macintosh PowerPoint</Application>
  <PresentationFormat>Présentation à l'écran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New_Template1</vt:lpstr>
      <vt:lpstr>Été</vt:lpstr>
      <vt:lpstr>Présentation PowerPoint</vt:lpstr>
      <vt:lpstr>Présentation PowerPoint</vt:lpstr>
      <vt:lpstr>Ce qui nous rassemble Nos fondamentaux</vt:lpstr>
      <vt:lpstr>Présentation PowerPoint</vt:lpstr>
      <vt:lpstr>Présentation PowerPoint</vt:lpstr>
      <vt:lpstr>Présentation PowerPoint</vt:lpstr>
      <vt:lpstr>Les « Kilomètres de Soleil »  C’est qui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SGEC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Robitaille</dc:creator>
  <cp:lastModifiedBy>Pierre Robitaille</cp:lastModifiedBy>
  <cp:revision>81</cp:revision>
  <dcterms:created xsi:type="dcterms:W3CDTF">2016-09-19T17:14:37Z</dcterms:created>
  <dcterms:modified xsi:type="dcterms:W3CDTF">2017-02-09T15:11:55Z</dcterms:modified>
</cp:coreProperties>
</file>