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9" r:id="rId4"/>
    <p:sldId id="280" r:id="rId5"/>
    <p:sldId id="264" r:id="rId6"/>
    <p:sldId id="257" r:id="rId7"/>
    <p:sldId id="265" r:id="rId8"/>
    <p:sldId id="260" r:id="rId9"/>
    <p:sldId id="272" r:id="rId10"/>
    <p:sldId id="273" r:id="rId11"/>
    <p:sldId id="261" r:id="rId12"/>
    <p:sldId id="26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FFD9"/>
    <a:srgbClr val="89C7A8"/>
    <a:srgbClr val="63917A"/>
    <a:srgbClr val="75A98E"/>
    <a:srgbClr val="1C4371"/>
    <a:srgbClr val="163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94660"/>
  </p:normalViewPr>
  <p:slideViewPr>
    <p:cSldViewPr snapToGrid="0" snapToObjects="1">
      <p:cViewPr>
        <p:scale>
          <a:sx n="63" d="100"/>
          <a:sy n="63" d="100"/>
        </p:scale>
        <p:origin x="-188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B2EC-A3AD-4447-B6FE-F45E9BE6F2C5}" type="datetimeFigureOut">
              <a:rPr lang="fr-FR" smtClean="0"/>
              <a:t>26/09/2016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2FE4B-727B-AB44-B3B4-C31144F73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2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2FE4B-727B-AB44-B3B4-C31144F73C4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4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33000">
              <a:srgbClr val="57230C"/>
            </a:gs>
            <a:gs pos="67000">
              <a:srgbClr val="CE841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8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63917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PROJETS</a:t>
            </a:r>
            <a:r>
              <a:rPr lang="fr-FR" dirty="0" smtClean="0">
                <a:latin typeface="Adventuring"/>
                <a:cs typeface="Adventuring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SOLEIL</a:t>
            </a:r>
            <a:endParaRPr lang="fr-FR" dirty="0">
              <a:solidFill>
                <a:srgbClr val="FFFF00"/>
              </a:solidFill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47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sz="quarter" idx="10"/>
          </p:nvPr>
        </p:nvSpPr>
        <p:spPr>
          <a:xfrm>
            <a:off x="2921000" y="787400"/>
            <a:ext cx="6045200" cy="52070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52400" y="3886200"/>
            <a:ext cx="2590800" cy="21082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fr-FR" dirty="0" smtClean="0"/>
              <a:t>Cliquez pour modifier les </a:t>
            </a:r>
            <a:r>
              <a:rPr lang="fr-FR" dirty="0" err="1" smtClean="0"/>
              <a:t>styl</a:t>
            </a:r>
            <a:endParaRPr lang="fr-FR" dirty="0" smtClean="0"/>
          </a:p>
        </p:txBody>
      </p:sp>
      <p:sp>
        <p:nvSpPr>
          <p:cNvPr id="6" name="Rectangle 5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63917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PROJETS</a:t>
            </a:r>
            <a:r>
              <a:rPr lang="fr-FR" dirty="0" smtClean="0">
                <a:latin typeface="Adventuring"/>
                <a:cs typeface="Adventuring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SOLEIL</a:t>
            </a:r>
            <a:endParaRPr lang="fr-FR" dirty="0">
              <a:solidFill>
                <a:srgbClr val="FFFF00"/>
              </a:solidFill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114998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bg>
      <p:bgPr>
        <a:solidFill>
          <a:srgbClr val="89C7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63917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PROJETS</a:t>
            </a:r>
            <a:r>
              <a:rPr lang="fr-FR" dirty="0" smtClean="0">
                <a:latin typeface="Adventuring"/>
                <a:cs typeface="Adventuring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SOLEIL</a:t>
            </a:r>
            <a:endParaRPr lang="fr-FR" dirty="0">
              <a:solidFill>
                <a:srgbClr val="FFFF00"/>
              </a:solidFill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745964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Vide">
    <p:bg>
      <p:bgPr>
        <a:solidFill>
          <a:srgbClr val="B0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6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26/09/2016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9" r:id="rId3"/>
    <p:sldLayoutId id="2147483657" r:id="rId4"/>
    <p:sldLayoutId id="2147483656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5435" y="2799093"/>
            <a:ext cx="61084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 smtClean="0">
                <a:ln w="28575" cmpd="sng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Quatre Projets Soleil </a:t>
            </a:r>
            <a:endParaRPr lang="fr-FR" dirty="0">
              <a:ln w="28575" cmpd="sng">
                <a:solidFill>
                  <a:srgbClr val="FF66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Image 3" descr="GA_KMS_1617_couv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Ellipse 4"/>
          <p:cNvSpPr>
            <a:spLocks noChangeAspect="1"/>
          </p:cNvSpPr>
          <p:nvPr/>
        </p:nvSpPr>
        <p:spPr>
          <a:xfrm>
            <a:off x="2387483" y="1789296"/>
            <a:ext cx="4450374" cy="4450374"/>
          </a:xfrm>
          <a:prstGeom prst="ellipse">
            <a:avLst/>
          </a:prstGeom>
          <a:gradFill flip="none" rotWithShape="1">
            <a:gsLst>
              <a:gs pos="0">
                <a:srgbClr val="EAECE0"/>
              </a:gs>
              <a:gs pos="100000">
                <a:srgbClr val="31836A"/>
              </a:gs>
              <a:gs pos="75000">
                <a:srgbClr val="31836A"/>
              </a:gs>
              <a:gs pos="20000">
                <a:srgbClr val="EAECE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31836A"/>
                </a:solidFill>
                <a:latin typeface="Adventuring"/>
                <a:cs typeface="Adventuring"/>
              </a:rPr>
              <a:t>PROJETS SOLEIL</a:t>
            </a:r>
          </a:p>
          <a:p>
            <a:pPr algn="ctr"/>
            <a:endParaRPr lang="fr-FR" sz="2400" b="1" dirty="0">
              <a:solidFill>
                <a:srgbClr val="31836A"/>
              </a:solidFill>
              <a:latin typeface="Adventuring"/>
              <a:cs typeface="Adventuring"/>
            </a:endParaRPr>
          </a:p>
          <a:p>
            <a:pPr algn="ctr"/>
            <a:r>
              <a:rPr lang="fr-FR" sz="2400" b="1" dirty="0" smtClean="0">
                <a:solidFill>
                  <a:srgbClr val="31836A"/>
                </a:solidFill>
                <a:latin typeface="Adventuring"/>
                <a:cs typeface="Adventuring"/>
              </a:rPr>
              <a:t>2016-2017</a:t>
            </a:r>
            <a:endParaRPr lang="fr-FR" sz="2400" b="1" dirty="0">
              <a:solidFill>
                <a:srgbClr val="31836A"/>
              </a:solidFill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9248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>
              <a:lnSpc>
                <a:spcPct val="110000"/>
              </a:lnSpc>
            </a:pPr>
            <a:r>
              <a:rPr lang="fr-FR" sz="2200" dirty="0">
                <a:latin typeface="Adventuring"/>
                <a:cs typeface="Adventuring"/>
              </a:rPr>
              <a:t>Dessine</a:t>
            </a:r>
          </a:p>
          <a:p>
            <a:pPr lvl="0" algn="r">
              <a:lnSpc>
                <a:spcPct val="110000"/>
              </a:lnSpc>
            </a:pPr>
            <a:r>
              <a:rPr lang="fr-FR" sz="2200" dirty="0">
                <a:latin typeface="Adventuring"/>
                <a:cs typeface="Adventuring"/>
              </a:rPr>
              <a:t>ton monde </a:t>
            </a:r>
          </a:p>
        </p:txBody>
      </p:sp>
      <p:pic>
        <p:nvPicPr>
          <p:cNvPr id="4" name="Espace réservé pour une image  3" descr="12938252_1602901993366036_7714018856373138601_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2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09724" y="2974894"/>
            <a:ext cx="18483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Kosovo 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sp>
        <p:nvSpPr>
          <p:cNvPr id="9" name="Parchemin horizontal 8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800" dirty="0" smtClean="0">
              <a:solidFill>
                <a:srgbClr val="163457"/>
              </a:solidFill>
            </a:endParaRPr>
          </a:p>
          <a:p>
            <a:r>
              <a:rPr lang="fr-FR" dirty="0" smtClean="0">
                <a:solidFill>
                  <a:srgbClr val="163457"/>
                </a:solidFill>
              </a:rPr>
              <a:t>Habitants : </a:t>
            </a:r>
            <a:r>
              <a:rPr lang="fr-FR" dirty="0" smtClean="0">
                <a:solidFill>
                  <a:srgbClr val="163457"/>
                </a:solidFill>
              </a:rPr>
              <a:t>1,8 </a:t>
            </a:r>
            <a:r>
              <a:rPr lang="fr-FR" dirty="0" smtClean="0">
                <a:solidFill>
                  <a:srgbClr val="163457"/>
                </a:solidFill>
              </a:rPr>
              <a:t>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:10 </a:t>
            </a:r>
            <a:r>
              <a:rPr lang="fr-FR" dirty="0" smtClean="0">
                <a:solidFill>
                  <a:srgbClr val="163457"/>
                </a:solidFill>
              </a:rPr>
              <a:t>908 </a:t>
            </a:r>
            <a:r>
              <a:rPr lang="fr-FR" dirty="0" smtClean="0">
                <a:solidFill>
                  <a:srgbClr val="163457"/>
                </a:solidFill>
              </a:rPr>
              <a:t>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  <a:r>
              <a:rPr lang="fr-FR" sz="1400" dirty="0" smtClean="0">
                <a:solidFill>
                  <a:srgbClr val="163457"/>
                </a:solidFill>
              </a:rPr>
              <a:t>)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5266264"/>
            <a:ext cx="1778000" cy="127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9428720">
            <a:off x="-641856" y="395199"/>
            <a:ext cx="3236857" cy="705555"/>
          </a:xfrm>
          <a:prstGeom prst="rect">
            <a:avLst/>
          </a:prstGeom>
          <a:solidFill>
            <a:srgbClr val="63917A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PROJETS</a:t>
            </a:r>
            <a:r>
              <a:rPr lang="fr-FR" dirty="0" smtClean="0">
                <a:latin typeface="Adventuring"/>
                <a:cs typeface="Adventuring"/>
              </a:rPr>
              <a:t> </a:t>
            </a:r>
            <a:r>
              <a:rPr lang="fr-FR" dirty="0" smtClean="0">
                <a:solidFill>
                  <a:srgbClr val="FFFF00"/>
                </a:solidFill>
                <a:latin typeface="Adventuring"/>
                <a:cs typeface="Adventuring"/>
              </a:rPr>
              <a:t>SOLEIL</a:t>
            </a:r>
            <a:endParaRPr lang="fr-FR" dirty="0">
              <a:solidFill>
                <a:srgbClr val="FFFF00"/>
              </a:solidFill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005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/>
            <a:r>
              <a:rPr lang="fr-FR" sz="2200" dirty="0" smtClean="0">
                <a:solidFill>
                  <a:prstClr val="white"/>
                </a:solidFill>
                <a:latin typeface="Adventuring"/>
                <a:cs typeface="Adventuring"/>
              </a:rPr>
              <a:t>Consolidation de la paix et réconciliation</a:t>
            </a:r>
            <a:endParaRPr lang="fr-FR" sz="2200" dirty="0">
              <a:solidFill>
                <a:prstClr val="white"/>
              </a:solidFill>
              <a:latin typeface="Adventuring"/>
              <a:cs typeface="Adventuring"/>
            </a:endParaRPr>
          </a:p>
        </p:txBody>
      </p:sp>
      <p:pic>
        <p:nvPicPr>
          <p:cNvPr id="5" name="Espace réservé pour une image  4" descr=" kosov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80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/>
            <a:r>
              <a:rPr lang="fr-FR" sz="2200" dirty="0">
                <a:solidFill>
                  <a:prstClr val="white"/>
                </a:solidFill>
                <a:latin typeface="Adventuring"/>
                <a:cs typeface="Adventuring"/>
              </a:rPr>
              <a:t>Consolidation de la paix et réconciliation</a:t>
            </a:r>
          </a:p>
        </p:txBody>
      </p:sp>
      <p:pic>
        <p:nvPicPr>
          <p:cNvPr id="7" name="Espace réservé pour une image  6" descr="Animation (130)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0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796" y="5545435"/>
            <a:ext cx="84909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Quatre projets à soutenir !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1699" y="1479034"/>
            <a:ext cx="6899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Quatre Projets Soleil 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1200" y="2746612"/>
            <a:ext cx="78740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charset="2"/>
              <a:buChar char="v"/>
            </a:pPr>
            <a:r>
              <a:rPr lang="fr-FR" dirty="0">
                <a:latin typeface="Avenir Heavy"/>
                <a:cs typeface="Avenir Heavy"/>
              </a:rPr>
              <a:t>Disciples de la paix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R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épublique Centrafricaine </a:t>
            </a:r>
            <a:endParaRPr lang="fr-FR" sz="2000" dirty="0">
              <a:solidFill>
                <a:srgbClr val="FF6600"/>
              </a:solidFill>
              <a:latin typeface="Avenir Heavy"/>
              <a:cs typeface="Avenir Heavy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charset="2"/>
              <a:buChar char="v"/>
            </a:pPr>
            <a:r>
              <a:rPr lang="fr-FR" sz="2000" dirty="0">
                <a:latin typeface="Avenir Heavy"/>
                <a:cs typeface="Avenir Heavy"/>
              </a:rPr>
              <a:t>Formation au dialogue interreligieux pour des jeunes catholiques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Thaïlande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charset="2"/>
              <a:buChar char="v"/>
            </a:pPr>
            <a:r>
              <a:rPr lang="fr-FR" sz="2000" dirty="0">
                <a:latin typeface="Avenir Heavy"/>
                <a:cs typeface="Avenir Heavy"/>
              </a:rPr>
              <a:t>Dessine ton monde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É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gypte 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charset="2"/>
              <a:buChar char="v"/>
            </a:pPr>
            <a:r>
              <a:rPr lang="fr-FR" sz="2000" dirty="0">
                <a:latin typeface="Avenir Heavy"/>
                <a:cs typeface="Avenir Heavy"/>
              </a:rPr>
              <a:t>Consolidation de la paix et </a:t>
            </a:r>
            <a:r>
              <a:rPr lang="fr-FR" sz="2000" dirty="0" smtClean="0">
                <a:latin typeface="Avenir Heavy"/>
                <a:cs typeface="Avenir Heavy"/>
              </a:rPr>
              <a:t>réconciliation </a:t>
            </a:r>
            <a:r>
              <a:rPr lang="fr-FR" sz="2000" dirty="0">
                <a:solidFill>
                  <a:srgbClr val="FF6600"/>
                </a:solidFill>
                <a:latin typeface="Avenir Heavy"/>
                <a:cs typeface="Avenir Heavy"/>
              </a:rPr>
              <a:t>en </a:t>
            </a:r>
            <a:r>
              <a:rPr lang="fr-FR" sz="2000" dirty="0" smtClean="0">
                <a:solidFill>
                  <a:srgbClr val="FF6600"/>
                </a:solidFill>
                <a:latin typeface="Avenir Heavy"/>
                <a:cs typeface="Avenir Heavy"/>
              </a:rPr>
              <a:t>Kosovo </a:t>
            </a:r>
          </a:p>
        </p:txBody>
      </p:sp>
    </p:spTree>
    <p:extLst>
      <p:ext uri="{BB962C8B-B14F-4D97-AF65-F5344CB8AC3E}">
        <p14:creationId xmlns:p14="http://schemas.microsoft.com/office/powerpoint/2010/main" val="36239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A2016_merci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532" y="1963914"/>
            <a:ext cx="4100068" cy="35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056" y="1914488"/>
            <a:ext cx="63594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1C4371"/>
                </a:solidFill>
                <a:latin typeface="Adventuring"/>
                <a:cs typeface="Adventuring"/>
              </a:rPr>
              <a:t>République Centrafricaine </a:t>
            </a:r>
          </a:p>
        </p:txBody>
      </p:sp>
      <p:sp>
        <p:nvSpPr>
          <p:cNvPr id="5" name="Parchemin horizontal 4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800" dirty="0" smtClean="0">
              <a:solidFill>
                <a:srgbClr val="163457"/>
              </a:solidFill>
            </a:endParaRPr>
          </a:p>
          <a:p>
            <a:r>
              <a:rPr lang="fr-FR" dirty="0" smtClean="0">
                <a:solidFill>
                  <a:srgbClr val="163457"/>
                </a:solidFill>
              </a:rPr>
              <a:t>Habitants : </a:t>
            </a:r>
            <a:r>
              <a:rPr lang="fr-FR" dirty="0" smtClean="0">
                <a:solidFill>
                  <a:srgbClr val="163457"/>
                </a:solidFill>
              </a:rPr>
              <a:t>5,2 </a:t>
            </a:r>
            <a:r>
              <a:rPr lang="fr-FR" dirty="0" smtClean="0">
                <a:solidFill>
                  <a:srgbClr val="163457"/>
                </a:solidFill>
              </a:rPr>
              <a:t>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622 984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  <a:endParaRPr lang="fr-FR" dirty="0" smtClean="0">
              <a:solidFill>
                <a:srgbClr val="163457"/>
              </a:solidFill>
            </a:endParaRPr>
          </a:p>
          <a:p>
            <a:pPr algn="ctr"/>
            <a:endParaRPr lang="fr-FR" dirty="0">
              <a:solidFill>
                <a:srgbClr val="163457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1" y="5304364"/>
            <a:ext cx="1778000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pour une image  3" descr=" centrafriqu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latin typeface="Adventuring"/>
                <a:cs typeface="Adventuring"/>
              </a:rPr>
              <a:t>Disciples de paix</a:t>
            </a:r>
            <a:endParaRPr lang="fr-FR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01789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  4" descr="Capture d’écran 2016-05-19 à 10.57.06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fr-FR" dirty="0" smtClean="0">
                <a:latin typeface="Adventuring"/>
                <a:cs typeface="Adventuring"/>
              </a:rPr>
              <a:t>Disciples de paix</a:t>
            </a:r>
            <a:endParaRPr lang="fr-FR" dirty="0"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353054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7685" y="2206876"/>
            <a:ext cx="25102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Thaïlande 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sp>
        <p:nvSpPr>
          <p:cNvPr id="5" name="Parchemin horizontal 4"/>
          <p:cNvSpPr/>
          <p:nvPr/>
        </p:nvSpPr>
        <p:spPr>
          <a:xfrm>
            <a:off x="165100" y="5304364"/>
            <a:ext cx="2703694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800" dirty="0" smtClean="0">
              <a:solidFill>
                <a:srgbClr val="163457"/>
              </a:solidFill>
            </a:endParaRPr>
          </a:p>
          <a:p>
            <a:r>
              <a:rPr lang="fr-FR" dirty="0" smtClean="0">
                <a:solidFill>
                  <a:srgbClr val="163457"/>
                </a:solidFill>
              </a:rPr>
              <a:t>Habitants : </a:t>
            </a:r>
            <a:r>
              <a:rPr lang="fr-FR" dirty="0" smtClean="0">
                <a:solidFill>
                  <a:srgbClr val="163457"/>
                </a:solidFill>
              </a:rPr>
              <a:t>68 </a:t>
            </a:r>
            <a:r>
              <a:rPr lang="fr-FR" dirty="0" smtClean="0">
                <a:solidFill>
                  <a:srgbClr val="163457"/>
                </a:solidFill>
              </a:rPr>
              <a:t>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514 000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  <a:endParaRPr lang="fr-FR" dirty="0">
              <a:solidFill>
                <a:srgbClr val="163457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1" y="5304364"/>
            <a:ext cx="1777999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/>
        <p:txBody>
          <a:bodyPr anchor="b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fr-FR" dirty="0" smtClean="0">
                <a:latin typeface="Adventuring"/>
                <a:cs typeface="Adventuring"/>
              </a:rPr>
              <a:t>Formation au dialogue interreligieux pour des jeunes catholiques </a:t>
            </a:r>
            <a:endParaRPr lang="fr-FR" dirty="0">
              <a:latin typeface="Adventuring"/>
              <a:cs typeface="Adventuring"/>
            </a:endParaRPr>
          </a:p>
        </p:txBody>
      </p:sp>
      <p:pic>
        <p:nvPicPr>
          <p:cNvPr id="3" name="Espace réservé pour une image  2" descr=" thailand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3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fr-FR" dirty="0">
                <a:latin typeface="Adventuring"/>
                <a:cs typeface="Adventuring"/>
              </a:rPr>
              <a:t>Formation au dialogue interreligieux pour des jeunes catholiques </a:t>
            </a:r>
          </a:p>
        </p:txBody>
      </p:sp>
      <p:pic>
        <p:nvPicPr>
          <p:cNvPr id="4" name="Espace réservé pour une image  3" descr="photo 01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733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5233936"/>
            <a:ext cx="1778000" cy="11853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6906" y="2349127"/>
            <a:ext cx="18517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srgbClr val="1C4371"/>
                </a:solidFill>
                <a:latin typeface="Adventuring"/>
                <a:cs typeface="Adventuring"/>
              </a:rPr>
              <a:t>É</a:t>
            </a:r>
            <a:r>
              <a:rPr lang="fr-FR" sz="3200" dirty="0" smtClean="0">
                <a:solidFill>
                  <a:srgbClr val="1C4371"/>
                </a:solidFill>
                <a:latin typeface="Adventuring"/>
                <a:cs typeface="Adventuring"/>
              </a:rPr>
              <a:t>gypte </a:t>
            </a:r>
            <a:endParaRPr lang="fr-FR" sz="3200" dirty="0">
              <a:solidFill>
                <a:srgbClr val="1C4371"/>
              </a:solidFill>
              <a:latin typeface="Adventuring"/>
              <a:cs typeface="Adventuring"/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165100" y="5304364"/>
            <a:ext cx="2832100" cy="1185333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sz="800" dirty="0" smtClean="0">
              <a:solidFill>
                <a:srgbClr val="163457"/>
              </a:solidFill>
            </a:endParaRPr>
          </a:p>
          <a:p>
            <a:r>
              <a:rPr lang="fr-FR" dirty="0" smtClean="0">
                <a:solidFill>
                  <a:srgbClr val="163457"/>
                </a:solidFill>
              </a:rPr>
              <a:t>Habitants : 90 M </a:t>
            </a:r>
          </a:p>
          <a:p>
            <a:r>
              <a:rPr lang="fr-FR" dirty="0" smtClean="0">
                <a:solidFill>
                  <a:srgbClr val="163457"/>
                </a:solidFill>
              </a:rPr>
              <a:t>Superficie : 1 001 450 km</a:t>
            </a:r>
            <a:r>
              <a:rPr lang="fr-FR" baseline="30000" dirty="0" smtClean="0">
                <a:solidFill>
                  <a:srgbClr val="163457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29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 algn="r">
              <a:lnSpc>
                <a:spcPct val="110000"/>
              </a:lnSpc>
            </a:pPr>
            <a:r>
              <a:rPr lang="fr-FR" sz="2200" dirty="0" smtClean="0">
                <a:latin typeface="Adventuring"/>
                <a:cs typeface="Adventuring"/>
              </a:rPr>
              <a:t>Dessine</a:t>
            </a:r>
          </a:p>
          <a:p>
            <a:pPr lvl="0" algn="r">
              <a:lnSpc>
                <a:spcPct val="110000"/>
              </a:lnSpc>
            </a:pPr>
            <a:r>
              <a:rPr lang="fr-FR" sz="2200" dirty="0" smtClean="0">
                <a:latin typeface="Adventuring"/>
                <a:cs typeface="Adventuring"/>
              </a:rPr>
              <a:t>ton monde </a:t>
            </a:r>
            <a:endParaRPr lang="fr-FR" sz="2200" dirty="0">
              <a:latin typeface="Adventuring"/>
              <a:cs typeface="Adventuring"/>
            </a:endParaRPr>
          </a:p>
        </p:txBody>
      </p:sp>
      <p:pic>
        <p:nvPicPr>
          <p:cNvPr id="5" name="Espace réservé pour une image  4" descr=" egypt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1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268</TotalTime>
  <Words>132</Words>
  <Application>Microsoft Macintosh PowerPoint</Application>
  <PresentationFormat>Présentation à l'écran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 Noir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SGEC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Robitaille</dc:creator>
  <cp:lastModifiedBy>Pierre Robitaille</cp:lastModifiedBy>
  <cp:revision>61</cp:revision>
  <dcterms:created xsi:type="dcterms:W3CDTF">2015-09-15T19:13:58Z</dcterms:created>
  <dcterms:modified xsi:type="dcterms:W3CDTF">2016-09-26T15:33:17Z</dcterms:modified>
</cp:coreProperties>
</file>